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media/image1.png" ContentType="image/png"/>
  <Override PartName="/ppt/media/image2.png" ContentType="image/png"/>
  <Override PartName="/ppt/media/image3.jpeg" ContentType="image/jpeg"/>
  <Override PartName="/ppt/media/image5.png" ContentType="image/png"/>
  <Override PartName="/ppt/media/image4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fr-FR" sz="6000" spc="-1" strike="noStrike">
                <a:solidFill>
                  <a:srgbClr val="000000"/>
                </a:solidFill>
                <a:latin typeface="Calibri Light"/>
                <a:ea typeface="Arial"/>
              </a:rPr>
              <a:t>Modifiez le style du titre</a:t>
            </a:r>
            <a:endParaRPr b="0" lang="fr-FR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  <a:ea typeface="Arial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Arial"/>
              </a:rPr>
              <a:t>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Arial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Arial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Arial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Arial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r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Sous-titr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-11160" y="0"/>
            <a:ext cx="12220560" cy="685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re 1_0"/>
          <p:cNvSpPr txBox="1"/>
          <p:nvPr/>
        </p:nvSpPr>
        <p:spPr>
          <a:xfrm>
            <a:off x="838080" y="365040"/>
            <a:ext cx="3661920" cy="662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i="1" lang="fr-FR" sz="3200" spc="-1" strike="noStrike">
                <a:solidFill>
                  <a:srgbClr val="000000"/>
                </a:solidFill>
                <a:latin typeface="Calibri Light"/>
                <a:ea typeface="Arial"/>
              </a:rPr>
              <a:t>Objectifs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Espace réservé du contenu 2_0"/>
          <p:cNvSpPr txBox="1"/>
          <p:nvPr/>
        </p:nvSpPr>
        <p:spPr>
          <a:xfrm>
            <a:off x="412200" y="1349280"/>
            <a:ext cx="5617080" cy="4327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Calibri"/>
              </a:rPr>
              <a:t>Raccourcir puis intégrer des liens, des ressources... dans un .doc et l'enregistrer en .pdf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Calibri"/>
              </a:rPr>
              <a:t>Jouer avec le format PDF ! (transformer des images en PDF, mixer des PDF...)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Calibri"/>
              </a:rPr>
              <a:t>Créer des PDF interactifs, des formulaires avec LibreOffice Writer (+Word)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Calibri"/>
              </a:rPr>
              <a:t>Corriger en annotant un PDF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Calibri"/>
              </a:rPr>
              <a:t>Corriger des PDF avec PDF4teachers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"/>
          <p:cNvSpPr/>
          <p:nvPr/>
        </p:nvSpPr>
        <p:spPr>
          <a:xfrm>
            <a:off x="7585200" y="6312240"/>
            <a:ext cx="2545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"/>
          <p:cNvSpPr/>
          <p:nvPr/>
        </p:nvSpPr>
        <p:spPr>
          <a:xfrm>
            <a:off x="5991840" y="1224000"/>
            <a:ext cx="6053040" cy="392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clip" vertOverflow="overflow">
            <a:noAutofit/>
          </a:bodyPr>
          <a:p>
            <a:pPr marL="284040" indent="-283680">
              <a:lnSpc>
                <a:spcPct val="100000"/>
              </a:lnSpc>
              <a:buClr>
                <a:srgbClr val="e2f0d9"/>
              </a:buClr>
              <a:buFont typeface="Wingdings" charset="2"/>
              <a:buChar char=""/>
            </a:pPr>
            <a:r>
              <a:rPr b="1" lang="fr-FR" sz="2400" spc="-1" strike="noStrike">
                <a:solidFill>
                  <a:srgbClr val="e2f0d9"/>
                </a:solidFill>
                <a:latin typeface="Calibri"/>
                <a:ea typeface="Calibri"/>
              </a:rPr>
              <a:t>Atelier 1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Calibri"/>
              </a:rPr>
              <a:t> - Wooclap : 1ère approche du format PDF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 marL="284040" indent="-283680">
              <a:lnSpc>
                <a:spcPct val="100000"/>
              </a:lnSpc>
              <a:buClr>
                <a:srgbClr val="a9d18e"/>
              </a:buClr>
              <a:buFont typeface="Wingdings" charset="2"/>
              <a:buChar char=""/>
            </a:pPr>
            <a:r>
              <a:rPr b="1" lang="fr-FR" sz="2400" spc="-1" strike="noStrike">
                <a:solidFill>
                  <a:srgbClr val="a9d18e"/>
                </a:solidFill>
                <a:latin typeface="Calibri"/>
                <a:ea typeface="Calibri"/>
              </a:rPr>
              <a:t>Atelier 2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Calibri"/>
              </a:rPr>
              <a:t>- Du traitement de texte au PDF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 marL="284040" indent="-283680">
              <a:lnSpc>
                <a:spcPct val="100000"/>
              </a:lnSpc>
              <a:buClr>
                <a:srgbClr val="a9d18e"/>
              </a:buClr>
              <a:buFont typeface="Wingdings" charset="2"/>
              <a:buChar char=""/>
            </a:pPr>
            <a:r>
              <a:rPr b="1" lang="fr-FR" sz="2400" spc="-1" strike="noStrike">
                <a:solidFill>
                  <a:srgbClr val="a9d18e"/>
                </a:solidFill>
                <a:latin typeface="Calibri"/>
                <a:ea typeface="Calibri"/>
              </a:rPr>
              <a:t>Atelier 3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Calibri"/>
              </a:rPr>
              <a:t>- Jouer avec le format PDF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 marL="284040" indent="-283680">
              <a:lnSpc>
                <a:spcPct val="100000"/>
              </a:lnSpc>
              <a:buClr>
                <a:srgbClr val="548235"/>
              </a:buClr>
              <a:buFont typeface="Wingdings" charset="2"/>
              <a:buChar char=""/>
            </a:pPr>
            <a:r>
              <a:rPr b="1" lang="fr-FR" sz="2400" spc="-1" strike="noStrike">
                <a:solidFill>
                  <a:srgbClr val="548235"/>
                </a:solidFill>
                <a:latin typeface="Calibri"/>
                <a:ea typeface="Calibri"/>
              </a:rPr>
              <a:t>Atelier 4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Calibri"/>
              </a:rPr>
              <a:t> -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Calibri"/>
              </a:rPr>
              <a:t>Créer des PDF interactifs et des formulaires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 marL="284040" indent="-283680">
              <a:lnSpc>
                <a:spcPct val="100000"/>
              </a:lnSpc>
              <a:buClr>
                <a:srgbClr val="385623"/>
              </a:buClr>
              <a:buFont typeface="Wingdings" charset="2"/>
              <a:buChar char=""/>
            </a:pPr>
            <a:r>
              <a:rPr b="1" lang="fr-FR" sz="2400" spc="-1" strike="noStrike">
                <a:solidFill>
                  <a:srgbClr val="385623"/>
                </a:solidFill>
                <a:latin typeface="Calibri"/>
                <a:ea typeface="Calibri"/>
              </a:rPr>
              <a:t>Atelier 5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Calibri"/>
              </a:rPr>
              <a:t> -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Calibri"/>
              </a:rPr>
              <a:t>Annoter, corriger un PDF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"/>
          <p:cNvSpPr/>
          <p:nvPr/>
        </p:nvSpPr>
        <p:spPr>
          <a:xfrm>
            <a:off x="5968440" y="3291840"/>
            <a:ext cx="2545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1982240" cy="683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re 1"/>
          <p:cNvSpPr txBox="1"/>
          <p:nvPr/>
        </p:nvSpPr>
        <p:spPr>
          <a:xfrm>
            <a:off x="-11160" y="365040"/>
            <a:ext cx="122943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fr-FR" sz="4400" spc="-1" strike="noStrike">
                <a:solidFill>
                  <a:srgbClr val="c5e0b4"/>
                </a:solidFill>
                <a:latin typeface="Calibri"/>
                <a:ea typeface="Calibri"/>
              </a:rPr>
              <a:t>Atelier 1</a:t>
            </a:r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Calibri"/>
              </a:rPr>
              <a:t> - Wooclap : 1ère approche du format PDF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"/>
          <p:cNvSpPr/>
          <p:nvPr/>
        </p:nvSpPr>
        <p:spPr>
          <a:xfrm>
            <a:off x="9350280" y="4308480"/>
            <a:ext cx="148320" cy="13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7189920" y="1354320"/>
            <a:ext cx="4163760" cy="2364840"/>
          </a:xfrm>
          <a:prstGeom prst="rect">
            <a:avLst/>
          </a:prstGeom>
          <a:ln w="0">
            <a:noFill/>
          </a:ln>
        </p:spPr>
      </p:pic>
      <p:pic>
        <p:nvPicPr>
          <p:cNvPr id="94" name="" descr=""/>
          <p:cNvPicPr/>
          <p:nvPr/>
        </p:nvPicPr>
        <p:blipFill>
          <a:blip r:embed="rId2"/>
          <a:stretch/>
        </p:blipFill>
        <p:spPr>
          <a:xfrm>
            <a:off x="1608480" y="2328480"/>
            <a:ext cx="5114520" cy="465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r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fr-FR" sz="4400" spc="-1" strike="noStrike">
                <a:solidFill>
                  <a:srgbClr val="a9d18e"/>
                </a:solidFill>
                <a:latin typeface="Calibri"/>
                <a:ea typeface="Calibri"/>
              </a:rPr>
              <a:t>Atelier 2 </a:t>
            </a:r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Calibri"/>
              </a:rPr>
              <a:t>- Du traitement de texte au PDF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Espace réservé du contenu 2"/>
          <p:cNvSpPr txBox="1"/>
          <p:nvPr/>
        </p:nvSpPr>
        <p:spPr>
          <a:xfrm>
            <a:off x="449640" y="1487160"/>
            <a:ext cx="6594840" cy="39391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6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Calibri"/>
              </a:rPr>
              <a:t>Dans un document word (ou libre office) :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Calibri"/>
              </a:rPr>
              <a:t>- Insérer un lien (texte)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Calibri"/>
              </a:rPr>
              <a:t>- Insérer un lien dans une icone (ou un objet...)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Calibri"/>
              </a:rPr>
              <a:t>- Insérer un lien vers une adresse e-mail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Calibri"/>
              </a:rPr>
              <a:t>- Insérer un QR code ou une photo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Calibri"/>
              </a:rPr>
              <a:t>- Insérer une capture d'écran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Calibri"/>
              </a:rPr>
              <a:t>- Insérer un fichier audio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Calibri"/>
              </a:rPr>
              <a:t>- Insérer une vidéo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"/>
          <p:cNvSpPr/>
          <p:nvPr/>
        </p:nvSpPr>
        <p:spPr>
          <a:xfrm>
            <a:off x="7796880" y="3575880"/>
            <a:ext cx="446148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clip" vertOverflow="overflow">
            <a:no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Arial"/>
              </a:rPr>
              <a:t>Enregistrer le document en PDF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Arial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Arial"/>
              </a:rPr>
              <a:t>-exportation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Arial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Arial"/>
              </a:rPr>
              <a:t>-impression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 rot="20063400">
            <a:off x="8600760" y="2006280"/>
            <a:ext cx="1054440" cy="1054440"/>
          </a:xfrm>
          <a:prstGeom prst="rect">
            <a:avLst/>
          </a:prstGeom>
          <a:ln w="0">
            <a:noFill/>
          </a:ln>
        </p:spPr>
      </p:pic>
      <p:pic>
        <p:nvPicPr>
          <p:cNvPr id="99" name="" descr=""/>
          <p:cNvPicPr/>
          <p:nvPr/>
        </p:nvPicPr>
        <p:blipFill>
          <a:blip r:embed="rId2"/>
          <a:stretch/>
        </p:blipFill>
        <p:spPr>
          <a:xfrm rot="1069800">
            <a:off x="10614240" y="2292840"/>
            <a:ext cx="890280" cy="847800"/>
          </a:xfrm>
          <a:prstGeom prst="rect">
            <a:avLst/>
          </a:prstGeom>
          <a:ln w="0">
            <a:noFill/>
          </a:ln>
        </p:spPr>
      </p:pic>
      <p:pic>
        <p:nvPicPr>
          <p:cNvPr id="100" name="" descr=""/>
          <p:cNvPicPr/>
          <p:nvPr/>
        </p:nvPicPr>
        <p:blipFill>
          <a:blip r:embed="rId3"/>
          <a:stretch/>
        </p:blipFill>
        <p:spPr>
          <a:xfrm rot="558600">
            <a:off x="9736560" y="1955160"/>
            <a:ext cx="957240" cy="957240"/>
          </a:xfrm>
          <a:prstGeom prst="rect">
            <a:avLst/>
          </a:prstGeom>
          <a:ln w="0">
            <a:noFill/>
          </a:ln>
        </p:spPr>
      </p:pic>
      <p:pic>
        <p:nvPicPr>
          <p:cNvPr id="101" name="" descr=""/>
          <p:cNvPicPr/>
          <p:nvPr/>
        </p:nvPicPr>
        <p:blipFill>
          <a:blip r:embed="rId4"/>
          <a:stretch/>
        </p:blipFill>
        <p:spPr>
          <a:xfrm rot="21146400">
            <a:off x="9628920" y="2584800"/>
            <a:ext cx="838440" cy="822600"/>
          </a:xfrm>
          <a:prstGeom prst="rect">
            <a:avLst/>
          </a:prstGeom>
          <a:ln w="0">
            <a:noFill/>
          </a:ln>
        </p:spPr>
      </p:pic>
      <p:pic>
        <p:nvPicPr>
          <p:cNvPr id="102" name="" descr=""/>
          <p:cNvPicPr/>
          <p:nvPr/>
        </p:nvPicPr>
        <p:blipFill>
          <a:blip r:embed="rId5"/>
          <a:stretch/>
        </p:blipFill>
        <p:spPr>
          <a:xfrm>
            <a:off x="5963040" y="2295720"/>
            <a:ext cx="2316960" cy="4904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re 1"/>
          <p:cNvSpPr txBox="1"/>
          <p:nvPr/>
        </p:nvSpPr>
        <p:spPr>
          <a:xfrm>
            <a:off x="73800" y="490320"/>
            <a:ext cx="10515240" cy="812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fr-FR" sz="4400" spc="-1" strike="noStrike">
                <a:solidFill>
                  <a:srgbClr val="a9d18e"/>
                </a:solidFill>
                <a:latin typeface="Calibri"/>
                <a:ea typeface="Calibri"/>
              </a:rPr>
              <a:t>Atelier 3 </a:t>
            </a:r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Calibri"/>
              </a:rPr>
              <a:t>- Jouer avec le format PDF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Espace réservé du contenu 2"/>
          <p:cNvSpPr txBox="1"/>
          <p:nvPr/>
        </p:nvSpPr>
        <p:spPr>
          <a:xfrm>
            <a:off x="3144600" y="1451880"/>
            <a:ext cx="4775760" cy="7048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Arial"/>
              </a:rPr>
              <a:t>Deux types d’outil en exemple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"/>
          <p:cNvSpPr/>
          <p:nvPr/>
        </p:nvSpPr>
        <p:spPr>
          <a:xfrm>
            <a:off x="7459920" y="5259600"/>
            <a:ext cx="2545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8710200" y="651600"/>
            <a:ext cx="2857320" cy="1599840"/>
          </a:xfrm>
          <a:prstGeom prst="rect">
            <a:avLst/>
          </a:prstGeom>
          <a:ln w="0">
            <a:noFill/>
          </a:ln>
        </p:spPr>
      </p:pic>
      <p:pic>
        <p:nvPicPr>
          <p:cNvPr id="107" name="" descr=""/>
          <p:cNvPicPr/>
          <p:nvPr/>
        </p:nvPicPr>
        <p:blipFill>
          <a:blip r:embed="rId2"/>
          <a:stretch/>
        </p:blipFill>
        <p:spPr>
          <a:xfrm rot="21004800">
            <a:off x="9729000" y="1064880"/>
            <a:ext cx="1256760" cy="657000"/>
          </a:xfrm>
          <a:prstGeom prst="rect">
            <a:avLst/>
          </a:prstGeom>
          <a:ln w="0">
            <a:noFill/>
          </a:ln>
        </p:spPr>
      </p:pic>
      <p:sp>
        <p:nvSpPr>
          <p:cNvPr id="108" name=""/>
          <p:cNvSpPr/>
          <p:nvPr/>
        </p:nvSpPr>
        <p:spPr>
          <a:xfrm>
            <a:off x="981000" y="2394720"/>
            <a:ext cx="42040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clip" vertOverflow="overflow">
            <a:no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Arial"/>
              </a:rPr>
              <a:t>Création d’interactivité simple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09" name=""/>
          <p:cNvSpPr/>
          <p:nvPr/>
        </p:nvSpPr>
        <p:spPr>
          <a:xfrm>
            <a:off x="6479640" y="2408400"/>
            <a:ext cx="508752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clip" vertOverflow="overflow">
            <a:no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Arial"/>
              </a:rPr>
              <a:t>Remodelage / Transformation rapide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3"/>
          <a:stretch/>
        </p:blipFill>
        <p:spPr>
          <a:xfrm>
            <a:off x="1149120" y="3263760"/>
            <a:ext cx="2687400" cy="682200"/>
          </a:xfrm>
          <a:prstGeom prst="rect">
            <a:avLst/>
          </a:prstGeom>
          <a:ln w="0">
            <a:noFill/>
          </a:ln>
        </p:spPr>
      </p:pic>
      <p:pic>
        <p:nvPicPr>
          <p:cNvPr id="111" name="" descr=""/>
          <p:cNvPicPr/>
          <p:nvPr/>
        </p:nvPicPr>
        <p:blipFill>
          <a:blip r:embed="rId4"/>
          <a:srcRect l="0" t="22591" r="0" b="0"/>
          <a:stretch/>
        </p:blipFill>
        <p:spPr>
          <a:xfrm>
            <a:off x="6282720" y="3048480"/>
            <a:ext cx="4306320" cy="1627560"/>
          </a:xfrm>
          <a:prstGeom prst="rect">
            <a:avLst/>
          </a:prstGeom>
          <a:ln w="0">
            <a:noFill/>
          </a:ln>
        </p:spPr>
      </p:pic>
      <p:sp>
        <p:nvSpPr>
          <p:cNvPr id="112" name=""/>
          <p:cNvSpPr/>
          <p:nvPr/>
        </p:nvSpPr>
        <p:spPr>
          <a:xfrm>
            <a:off x="9180000" y="4854600"/>
            <a:ext cx="252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clip" vertOverflow="overflow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Arial"/>
              </a:rPr>
              <a:t>et bien d’autre...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13" name="" descr=""/>
          <p:cNvPicPr/>
          <p:nvPr/>
        </p:nvPicPr>
        <p:blipFill>
          <a:blip r:embed="rId5"/>
          <a:stretch/>
        </p:blipFill>
        <p:spPr>
          <a:xfrm rot="869400">
            <a:off x="6797520" y="4911120"/>
            <a:ext cx="3276360" cy="1047240"/>
          </a:xfrm>
          <a:prstGeom prst="rect">
            <a:avLst/>
          </a:prstGeom>
          <a:ln w="0">
            <a:noFill/>
          </a:ln>
        </p:spPr>
      </p:pic>
      <p:pic>
        <p:nvPicPr>
          <p:cNvPr id="114" name="" descr=""/>
          <p:cNvPicPr/>
          <p:nvPr/>
        </p:nvPicPr>
        <p:blipFill>
          <a:blip r:embed="rId6"/>
          <a:stretch/>
        </p:blipFill>
        <p:spPr>
          <a:xfrm rot="588600">
            <a:off x="5627880" y="4791240"/>
            <a:ext cx="1476000" cy="1476000"/>
          </a:xfrm>
          <a:prstGeom prst="rect">
            <a:avLst/>
          </a:prstGeom>
          <a:ln w="0">
            <a:noFill/>
          </a:ln>
        </p:spPr>
      </p:pic>
      <p:pic>
        <p:nvPicPr>
          <p:cNvPr id="115" name="" descr=""/>
          <p:cNvPicPr/>
          <p:nvPr/>
        </p:nvPicPr>
        <p:blipFill>
          <a:blip r:embed="rId7"/>
          <a:stretch/>
        </p:blipFill>
        <p:spPr>
          <a:xfrm rot="21276000">
            <a:off x="8769240" y="5533200"/>
            <a:ext cx="2882520" cy="1152720"/>
          </a:xfrm>
          <a:prstGeom prst="rect">
            <a:avLst/>
          </a:prstGeom>
          <a:ln w="0">
            <a:noFill/>
          </a:ln>
        </p:spPr>
      </p:pic>
      <p:sp>
        <p:nvSpPr>
          <p:cNvPr id="116" name=""/>
          <p:cNvSpPr txBox="1"/>
          <p:nvPr/>
        </p:nvSpPr>
        <p:spPr>
          <a:xfrm rot="20371800">
            <a:off x="82080" y="5261040"/>
            <a:ext cx="4680000" cy="599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3200" spc="-1" strike="noStrike">
                <a:latin typeface="Arial"/>
              </a:rPr>
              <a:t>A vous de tester</a:t>
            </a:r>
            <a:endParaRPr b="1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re 1"/>
          <p:cNvSpPr txBox="1"/>
          <p:nvPr/>
        </p:nvSpPr>
        <p:spPr>
          <a:xfrm>
            <a:off x="78120" y="101880"/>
            <a:ext cx="11653560" cy="925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0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1" lang="fr-FR" sz="4400" spc="-1" strike="noStrike">
                <a:solidFill>
                  <a:srgbClr val="548235"/>
                </a:solidFill>
                <a:latin typeface="Calibri"/>
                <a:ea typeface="Calibri"/>
              </a:rPr>
              <a:t>Atelier 4</a:t>
            </a:r>
            <a:r>
              <a:rPr b="0" lang="fr-FR" sz="4000" spc="-1" strike="noStrike">
                <a:solidFill>
                  <a:srgbClr val="000000"/>
                </a:solidFill>
                <a:latin typeface="Calibri"/>
                <a:ea typeface="Calibri"/>
              </a:rPr>
              <a:t>-Créer des PDF interactifs et des formulaires</a:t>
            </a:r>
            <a:endParaRPr b="0" lang="fr-FR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"/>
          <p:cNvSpPr/>
          <p:nvPr/>
        </p:nvSpPr>
        <p:spPr>
          <a:xfrm>
            <a:off x="10697040" y="3675600"/>
            <a:ext cx="21348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5958720" y="968040"/>
            <a:ext cx="5998680" cy="5686920"/>
          </a:xfrm>
          <a:prstGeom prst="rect">
            <a:avLst/>
          </a:prstGeom>
          <a:ln w="0">
            <a:noFill/>
          </a:ln>
        </p:spPr>
      </p:pic>
      <p:sp>
        <p:nvSpPr>
          <p:cNvPr id="120" name=""/>
          <p:cNvSpPr/>
          <p:nvPr/>
        </p:nvSpPr>
        <p:spPr>
          <a:xfrm>
            <a:off x="5958720" y="2715840"/>
            <a:ext cx="119880" cy="26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1" name="" descr=""/>
          <p:cNvPicPr/>
          <p:nvPr/>
        </p:nvPicPr>
        <p:blipFill>
          <a:blip r:embed="rId2"/>
          <a:stretch/>
        </p:blipFill>
        <p:spPr>
          <a:xfrm>
            <a:off x="78120" y="874080"/>
            <a:ext cx="5669640" cy="5191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re 1"/>
          <p:cNvSpPr txBox="1"/>
          <p:nvPr/>
        </p:nvSpPr>
        <p:spPr>
          <a:xfrm>
            <a:off x="-12240" y="403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fr-FR" sz="4000" spc="-1" strike="noStrike">
                <a:solidFill>
                  <a:srgbClr val="385623"/>
                </a:solidFill>
                <a:latin typeface="Calibri"/>
                <a:ea typeface="Calibri"/>
              </a:rPr>
              <a:t>Atelier 5</a:t>
            </a:r>
            <a:r>
              <a:rPr b="0" lang="fr-FR" sz="4400" spc="-1" strike="noStrike">
                <a:solidFill>
                  <a:srgbClr val="000000"/>
                </a:solidFill>
                <a:latin typeface="Calibri"/>
                <a:ea typeface="Calibri"/>
              </a:rPr>
              <a:t> - Annoter, corriger un PDF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"/>
          <p:cNvSpPr/>
          <p:nvPr/>
        </p:nvSpPr>
        <p:spPr>
          <a:xfrm>
            <a:off x="-81360" y="1224360"/>
            <a:ext cx="68760" cy="14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784080" y="1723680"/>
            <a:ext cx="4615920" cy="2596320"/>
          </a:xfrm>
          <a:prstGeom prst="rect">
            <a:avLst/>
          </a:prstGeom>
          <a:ln w="0">
            <a:noFill/>
          </a:ln>
        </p:spPr>
      </p:pic>
      <p:sp>
        <p:nvSpPr>
          <p:cNvPr id="125" name=""/>
          <p:cNvSpPr/>
          <p:nvPr/>
        </p:nvSpPr>
        <p:spPr>
          <a:xfrm>
            <a:off x="9527760" y="-4114080"/>
            <a:ext cx="51120" cy="5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6" name="" descr=""/>
          <p:cNvPicPr/>
          <p:nvPr/>
        </p:nvPicPr>
        <p:blipFill>
          <a:blip r:embed="rId2"/>
          <a:stretch/>
        </p:blipFill>
        <p:spPr>
          <a:xfrm>
            <a:off x="9734400" y="2534400"/>
            <a:ext cx="1605600" cy="1605600"/>
          </a:xfrm>
          <a:prstGeom prst="rect">
            <a:avLst/>
          </a:prstGeom>
          <a:ln w="0">
            <a:noFill/>
          </a:ln>
        </p:spPr>
      </p:pic>
      <p:sp>
        <p:nvSpPr>
          <p:cNvPr id="127" name=""/>
          <p:cNvSpPr/>
          <p:nvPr/>
        </p:nvSpPr>
        <p:spPr>
          <a:xfrm>
            <a:off x="15809760" y="5804640"/>
            <a:ext cx="14724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8" name="" descr=""/>
          <p:cNvPicPr/>
          <p:nvPr/>
        </p:nvPicPr>
        <p:blipFill>
          <a:blip r:embed="rId3"/>
          <a:stretch/>
        </p:blipFill>
        <p:spPr>
          <a:xfrm>
            <a:off x="7020000" y="2700000"/>
            <a:ext cx="1926360" cy="1297080"/>
          </a:xfrm>
          <a:prstGeom prst="rect">
            <a:avLst/>
          </a:prstGeom>
          <a:ln w="0">
            <a:noFill/>
          </a:ln>
        </p:spPr>
      </p:pic>
      <p:sp>
        <p:nvSpPr>
          <p:cNvPr id="129" name=""/>
          <p:cNvSpPr txBox="1"/>
          <p:nvPr/>
        </p:nvSpPr>
        <p:spPr>
          <a:xfrm>
            <a:off x="1620000" y="4680000"/>
            <a:ext cx="3240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Arial"/>
              </a:rPr>
              <a:t>POUR la correction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30" name=""/>
          <p:cNvSpPr txBox="1"/>
          <p:nvPr/>
        </p:nvSpPr>
        <p:spPr>
          <a:xfrm>
            <a:off x="7920000" y="4680000"/>
            <a:ext cx="3240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1800" spc="-1" strike="noStrike">
                <a:latin typeface="Arial"/>
              </a:rPr>
              <a:t>POUR l’annotation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5968440" y="3291840"/>
            <a:ext cx="266040" cy="39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2188160" cy="698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Application>LibreOffice/7.1.1.2$Windows_X86_64 LibreOffice_project/fe0b08f4af1bacafe4c7ecc87ce55bb426164676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2018-09-21T09:39:37Z</dcterms:created>
  <dc:creator>Thomas BALLADUR</dc:creator>
  <dc:description/>
  <dc:language>fr-FR</dc:language>
  <cp:lastModifiedBy/>
  <dcterms:modified xsi:type="dcterms:W3CDTF">2021-11-29T12:03:56Z</dcterms:modified>
  <cp:revision>10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9</vt:i4>
  </property>
  <property fmtid="{D5CDD505-2E9C-101B-9397-08002B2CF9AE}" pid="4" name="PresentationFormat">
    <vt:lpwstr>Grand écran</vt:lpwstr>
  </property>
  <property fmtid="{D5CDD505-2E9C-101B-9397-08002B2CF9AE}" pid="5" name="Slides">
    <vt:i4>9</vt:i4>
  </property>
</Properties>
</file>