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9" r:id="rId24"/>
    <p:sldId id="280" r:id="rId25"/>
  </p:sldIdLst>
  <p:sldSz cx="12192000" cy="6858000"/>
  <p:notesSz cx="6858000" cy="12192000"/>
  <p:defaultText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92"/>
  </p:normalViewPr>
  <p:slideViewPr>
    <p:cSldViewPr>
      <p:cViewPr varScale="1">
        <p:scale>
          <a:sx n="106" d="100"/>
          <a:sy n="106" d="100"/>
        </p:scale>
        <p:origin x="792" y="17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4" name="Espace réservé de l'en-tête 1"/>
          <p:cNvSpPr>
            <a:spLocks noGrp="1"/>
          </p:cNvSpPr>
          <p:nvPr>
            <p:ph type="hdr" sz="quarter"/>
          </p:nvPr>
        </p:nvSpPr>
        <p:spPr bwMode="auto">
          <a:xfrm>
            <a:off x="0" y="0"/>
            <a:ext cx="2971800" cy="611188"/>
          </a:xfrm>
          <a:prstGeom prst="rect">
            <a:avLst/>
          </a:prstGeom>
        </p:spPr>
        <p:txBody>
          <a:bodyPr vert="horz" lIns="91440" tIns="45720" rIns="91440" bIns="45720" rtlCol="0"/>
          <a:lstStyle>
            <a:lvl1pPr algn="l">
              <a:defRPr sz="1200"/>
            </a:lvl1pPr>
          </a:lstStyle>
          <a:p>
            <a:pPr>
              <a:defRPr/>
            </a:pPr>
            <a:endParaRPr lang="fr-FR"/>
          </a:p>
        </p:txBody>
      </p:sp>
      <p:sp>
        <p:nvSpPr>
          <p:cNvPr id="5" name="Espace réservé de la date 2"/>
          <p:cNvSpPr>
            <a:spLocks noGrp="1"/>
          </p:cNvSpPr>
          <p:nvPr>
            <p:ph type="dt" idx="1"/>
          </p:nvPr>
        </p:nvSpPr>
        <p:spPr bwMode="auto">
          <a:xfrm>
            <a:off x="3884613" y="0"/>
            <a:ext cx="2971800" cy="611188"/>
          </a:xfrm>
          <a:prstGeom prst="rect">
            <a:avLst/>
          </a:prstGeom>
        </p:spPr>
        <p:txBody>
          <a:bodyPr vert="horz" lIns="91440" tIns="45720" rIns="91440" bIns="45720" rtlCol="0"/>
          <a:lstStyle>
            <a:lvl1pPr algn="r">
              <a:defRPr sz="1200"/>
            </a:lvl1pPr>
          </a:lstStyle>
          <a:p>
            <a:pPr>
              <a:defRPr/>
            </a:pPr>
            <a:fld id="{553ADDC2-6BBC-4E30-9A3C-5C6BF608C1DC}" type="datetimeFigureOut">
              <a:rPr lang="fr-FR"/>
              <a:t>01/09/2021</a:t>
            </a:fld>
            <a:endParaRPr lang="fr-FR"/>
          </a:p>
        </p:txBody>
      </p:sp>
      <p:sp>
        <p:nvSpPr>
          <p:cNvPr id="6" name="Espace réservé de l'image des diapositives 3"/>
          <p:cNvSpPr>
            <a:spLocks noGrp="1" noRot="1" noChangeAspect="1"/>
          </p:cNvSpPr>
          <p:nvPr>
            <p:ph type="sldImg" idx="2"/>
          </p:nvPr>
        </p:nvSpPr>
        <p:spPr bwMode="auto">
          <a:xfrm>
            <a:off x="-228600" y="1524000"/>
            <a:ext cx="7315200" cy="4114800"/>
          </a:xfrm>
          <a:prstGeom prst="rect">
            <a:avLst/>
          </a:prstGeom>
          <a:noFill/>
          <a:ln w="12700">
            <a:solidFill>
              <a:prstClr val="black"/>
            </a:solidFill>
          </a:ln>
        </p:spPr>
        <p:txBody>
          <a:bodyPr vert="horz" lIns="91440" tIns="45720" rIns="91440" bIns="45720" rtlCol="0" anchor="ctr"/>
          <a:lstStyle/>
          <a:p>
            <a:pPr>
              <a:defRPr/>
            </a:pPr>
            <a:endParaRPr lang="fr-FR"/>
          </a:p>
        </p:txBody>
      </p:sp>
      <p:sp>
        <p:nvSpPr>
          <p:cNvPr id="7" name="Espace réservé des commentaires 4"/>
          <p:cNvSpPr>
            <a:spLocks noGrp="1"/>
          </p:cNvSpPr>
          <p:nvPr>
            <p:ph type="body" sz="quarter" idx="3"/>
          </p:nvPr>
        </p:nvSpPr>
        <p:spPr bwMode="auto">
          <a:xfrm>
            <a:off x="685800" y="5867399"/>
            <a:ext cx="5486400" cy="4800600"/>
          </a:xfrm>
          <a:prstGeom prst="rect">
            <a:avLst/>
          </a:prstGeom>
        </p:spPr>
        <p:txBody>
          <a:bodyPr vert="horz" lIns="91440" tIns="45720" rIns="91440" bIns="45720" rtlCol="0"/>
          <a:lstStyle/>
          <a:p>
            <a:pPr lvl="0">
              <a:defRPr/>
            </a:pPr>
            <a:r>
              <a:rPr lang="fr-FR"/>
              <a:t>Modifiez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8" name="Espace réservé du pied de page 5"/>
          <p:cNvSpPr>
            <a:spLocks noGrp="1"/>
          </p:cNvSpPr>
          <p:nvPr>
            <p:ph type="ftr" sz="quarter" idx="4"/>
          </p:nvPr>
        </p:nvSpPr>
        <p:spPr bwMode="auto">
          <a:xfrm>
            <a:off x="0" y="11580813"/>
            <a:ext cx="2971800" cy="611187"/>
          </a:xfrm>
          <a:prstGeom prst="rect">
            <a:avLst/>
          </a:prstGeom>
        </p:spPr>
        <p:txBody>
          <a:bodyPr vert="horz" lIns="91440" tIns="45720" rIns="91440" bIns="45720" rtlCol="0" anchor="b"/>
          <a:lstStyle>
            <a:lvl1pPr algn="l">
              <a:defRPr sz="1200"/>
            </a:lvl1pPr>
          </a:lstStyle>
          <a:p>
            <a:pPr>
              <a:defRPr/>
            </a:pPr>
            <a:endParaRPr lang="fr-FR"/>
          </a:p>
        </p:txBody>
      </p:sp>
      <p:sp>
        <p:nvSpPr>
          <p:cNvPr id="9" name="Espace réservé du numéro de diapositive 6"/>
          <p:cNvSpPr>
            <a:spLocks noGrp="1"/>
          </p:cNvSpPr>
          <p:nvPr>
            <p:ph type="sldNum" sz="quarter" idx="5"/>
          </p:nvPr>
        </p:nvSpPr>
        <p:spPr bwMode="auto">
          <a:xfrm>
            <a:off x="3884613" y="11580813"/>
            <a:ext cx="2971800" cy="611187"/>
          </a:xfrm>
          <a:prstGeom prst="rect">
            <a:avLst/>
          </a:prstGeom>
        </p:spPr>
        <p:txBody>
          <a:bodyPr vert="horz" lIns="91440" tIns="45720" rIns="91440" bIns="45720" rtlCol="0" anchor="b"/>
          <a:lstStyle>
            <a:lvl1pPr algn="r">
              <a:defRPr sz="1200"/>
            </a:lvl1pPr>
          </a:lstStyle>
          <a:p>
            <a:pPr>
              <a:defRPr/>
            </a:pPr>
            <a:fld id="{BE101E13-9300-47B5-A8A6-70A3ACD3A0BA}" type="slidenum">
              <a:rPr lang="fr-FR"/>
              <a:t>‹N°›</a:t>
            </a:fld>
            <a:endParaRPr lang="fr-FR"/>
          </a:p>
        </p:txBody>
      </p:sp>
    </p:spTree>
  </p:cSld>
  <p:clrMap bg1="lt1" tx1="dk1" bg2="lt2" tx2="dk2" accent1="accent1" accent2="accent2" accent3="accent3" accent4="accent4" accent5="accent5" accent6="accent6" hlink="hlink" folHlink="folHlink"/>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Slide Image Placeholder 1"/>
          <p:cNvSpPr>
            <a:spLocks noGrp="1" noRot="1" noChangeAspect="1"/>
          </p:cNvSpPr>
          <p:nvPr>
            <p:ph type="sldImg"/>
          </p:nvPr>
        </p:nvSpPr>
        <p:spPr bwMode="auto"/>
      </p:sp>
      <p:sp>
        <p:nvSpPr>
          <p:cNvPr id="5" name="Notes Placeholder 2"/>
          <p:cNvSpPr>
            <a:spLocks noGrp="1"/>
          </p:cNvSpPr>
          <p:nvPr>
            <p:ph type="body" idx="1"/>
          </p:nvPr>
        </p:nvSpPr>
        <p:spPr bwMode="auto"/>
        <p:txBody>
          <a:bodyPr/>
          <a:lstStyle/>
          <a:p>
            <a:pPr>
              <a:defRPr/>
            </a:pPr>
            <a:r>
              <a:t>1'</a:t>
            </a:r>
          </a:p>
        </p:txBody>
      </p:sp>
      <p:sp>
        <p:nvSpPr>
          <p:cNvPr id="6" name="Slide Number Placeholder 3"/>
          <p:cNvSpPr>
            <a:spLocks noGrp="1"/>
          </p:cNvSpPr>
          <p:nvPr>
            <p:ph type="sldNum" sz="quarter" idx="10"/>
          </p:nvPr>
        </p:nvSpPr>
        <p:spPr bwMode="auto"/>
        <p:txBody>
          <a:bodyPr/>
          <a:lstStyle/>
          <a:p>
            <a:pPr>
              <a:defRPr/>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ZPD = Zone proximale de développement (voir diapo 6)</a:t>
            </a:r>
          </a:p>
        </p:txBody>
      </p:sp>
      <p:sp>
        <p:nvSpPr>
          <p:cNvPr id="4" name="Espace réservé du numéro de diapositive 3"/>
          <p:cNvSpPr>
            <a:spLocks noGrp="1"/>
          </p:cNvSpPr>
          <p:nvPr>
            <p:ph type="sldNum" sz="quarter" idx="5"/>
          </p:nvPr>
        </p:nvSpPr>
        <p:spPr/>
        <p:txBody>
          <a:bodyPr/>
          <a:lstStyle/>
          <a:p>
            <a:pPr>
              <a:defRPr/>
            </a:pPr>
            <a:fld id="{BE101E13-9300-47B5-A8A6-70A3ACD3A0BA}" type="slidenum">
              <a:rPr lang="fr-FR" smtClean="0"/>
              <a:t>5</a:t>
            </a:fld>
            <a:endParaRPr lang="fr-FR"/>
          </a:p>
        </p:txBody>
      </p:sp>
    </p:spTree>
    <p:extLst>
      <p:ext uri="{BB962C8B-B14F-4D97-AF65-F5344CB8AC3E}">
        <p14:creationId xmlns:p14="http://schemas.microsoft.com/office/powerpoint/2010/main" val="11013431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Slide Image Placeholder 1"/>
          <p:cNvSpPr>
            <a:spLocks noGrp="1" noRot="1" noChangeAspect="1"/>
          </p:cNvSpPr>
          <p:nvPr>
            <p:ph type="sldImg"/>
          </p:nvPr>
        </p:nvSpPr>
        <p:spPr bwMode="auto"/>
      </p:sp>
      <p:sp>
        <p:nvSpPr>
          <p:cNvPr id="5" name="Notes Placeholder 2"/>
          <p:cNvSpPr>
            <a:spLocks noGrp="1"/>
          </p:cNvSpPr>
          <p:nvPr>
            <p:ph type="body" idx="1"/>
          </p:nvPr>
        </p:nvSpPr>
        <p:spPr bwMode="auto"/>
        <p:txBody>
          <a:bodyPr/>
          <a:lstStyle/>
          <a:p>
            <a:pPr>
              <a:defRPr/>
            </a:pPr>
            <a:r>
              <a:rPr lang="fr-FR" sz="1200" b="1" i="0" u="none" strike="noStrike" cap="none" spc="0">
                <a:solidFill>
                  <a:schemeClr val="tx1"/>
                </a:solidFill>
                <a:latin typeface="+mn-lt"/>
                <a:ea typeface="+mn-ea"/>
                <a:cs typeface="+mn-cs"/>
              </a:rPr>
              <a:t>Attirer l’attention</a:t>
            </a:r>
            <a:r>
              <a:rPr lang="fr-FR" sz="1200" b="0" i="0" u="none" strike="noStrike" cap="none" spc="0">
                <a:solidFill>
                  <a:schemeClr val="tx1"/>
                </a:solidFill>
                <a:latin typeface="+mn-lt"/>
                <a:ea typeface="+mn-ea"/>
                <a:cs typeface="+mn-cs"/>
              </a:rPr>
              <a:t> sur ce qui est important, Mettre en activité pour éviter la passivité</a:t>
            </a:r>
            <a:r>
              <a:rPr lang="fr-FR" sz="1200" b="0" i="0" u="none" strike="noStrike" cap="none" spc="0">
                <a:solidFill>
                  <a:schemeClr val="tx1"/>
                </a:solidFill>
                <a:latin typeface="Calibri"/>
                <a:ea typeface="Arial"/>
                <a:cs typeface="Arial"/>
              </a:rPr>
              <a:t>, </a:t>
            </a:r>
            <a:r>
              <a:rPr lang="fr-FR" sz="1200" b="0" i="0" u="none" strike="noStrike" cap="none" spc="0">
                <a:solidFill>
                  <a:schemeClr val="tx1"/>
                </a:solidFill>
                <a:latin typeface="+mn-lt"/>
                <a:ea typeface="+mn-ea"/>
                <a:cs typeface="+mn-cs"/>
              </a:rPr>
              <a:t>On apprend en échouant, avec un feedback non punitif, Il faut répéter, s’entraîner</a:t>
            </a:r>
            <a:endParaRPr/>
          </a:p>
          <a:p>
            <a:pPr>
              <a:defRPr/>
            </a:pPr>
            <a:endParaRPr/>
          </a:p>
          <a:p>
            <a:pPr>
              <a:defRPr/>
            </a:pPr>
            <a:endParaRPr lang="fr-FR"/>
          </a:p>
        </p:txBody>
      </p:sp>
      <p:sp>
        <p:nvSpPr>
          <p:cNvPr id="6" name="Slide Number Placeholder 3"/>
          <p:cNvSpPr>
            <a:spLocks noGrp="1"/>
          </p:cNvSpPr>
          <p:nvPr>
            <p:ph type="sldNum" sz="quarter" idx="10"/>
          </p:nvPr>
        </p:nvSpPr>
        <p:spPr bwMode="auto"/>
        <p:txBody>
          <a:bodyPr/>
          <a:lstStyle/>
          <a:p>
            <a:pPr>
              <a:defRPr/>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Slide Image Placeholder 1"/>
          <p:cNvSpPr>
            <a:spLocks noGrp="1" noRot="1" noChangeAspect="1"/>
          </p:cNvSpPr>
          <p:nvPr>
            <p:ph type="sldImg"/>
          </p:nvPr>
        </p:nvSpPr>
        <p:spPr bwMode="auto"/>
      </p:sp>
      <p:sp>
        <p:nvSpPr>
          <p:cNvPr id="5" name="Notes Placeholder 2"/>
          <p:cNvSpPr>
            <a:spLocks noGrp="1"/>
          </p:cNvSpPr>
          <p:nvPr>
            <p:ph type="body" idx="1"/>
          </p:nvPr>
        </p:nvSpPr>
        <p:spPr bwMode="auto"/>
        <p:txBody>
          <a:bodyPr/>
          <a:lstStyle/>
          <a:p>
            <a:pPr>
              <a:defRPr/>
            </a:pPr>
            <a:r>
              <a:t>35 min de passé</a:t>
            </a:r>
          </a:p>
        </p:txBody>
      </p:sp>
      <p:sp>
        <p:nvSpPr>
          <p:cNvPr id="6" name="Slide Number Placeholder 3"/>
          <p:cNvSpPr>
            <a:spLocks noGrp="1"/>
          </p:cNvSpPr>
          <p:nvPr>
            <p:ph type="sldNum" sz="quarter" idx="10"/>
          </p:nvPr>
        </p:nvSpPr>
        <p:spPr bwMode="auto"/>
        <p:txBody>
          <a:bodyPr/>
          <a:lstStyle/>
          <a:p>
            <a:pPr>
              <a:defRPr/>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Slide Image Placeholder 1"/>
          <p:cNvSpPr>
            <a:spLocks noGrp="1" noRot="1" noChangeAspect="1"/>
          </p:cNvSpPr>
          <p:nvPr>
            <p:ph type="sldImg"/>
          </p:nvPr>
        </p:nvSpPr>
        <p:spPr bwMode="auto"/>
      </p:sp>
      <p:sp>
        <p:nvSpPr>
          <p:cNvPr id="5" name="Notes Placeholder 2"/>
          <p:cNvSpPr>
            <a:spLocks noGrp="1"/>
          </p:cNvSpPr>
          <p:nvPr>
            <p:ph type="body" idx="1"/>
          </p:nvPr>
        </p:nvSpPr>
        <p:spPr bwMode="auto"/>
        <p:txBody>
          <a:bodyPr/>
          <a:lstStyle/>
          <a:p>
            <a:pPr>
              <a:defRPr/>
            </a:pPr>
            <a:r>
              <a:rPr dirty="0"/>
              <a:t>15'</a:t>
            </a:r>
            <a:endParaRPr lang="fr-FR" dirty="0"/>
          </a:p>
          <a:p>
            <a:pPr>
              <a:defRPr/>
            </a:pPr>
            <a:r>
              <a:rPr lang="fr-FR" dirty="0"/>
              <a:t>https://</a:t>
            </a:r>
            <a:r>
              <a:rPr lang="fr-FR" dirty="0" err="1"/>
              <a:t>view.genial.ly</a:t>
            </a:r>
            <a:r>
              <a:rPr lang="fr-FR" dirty="0"/>
              <a:t>/5ed9f84c8513a00d8106d4ec/horizontal-</a:t>
            </a:r>
            <a:r>
              <a:rPr lang="fr-FR" dirty="0" err="1"/>
              <a:t>infographic</a:t>
            </a:r>
            <a:r>
              <a:rPr lang="fr-FR" dirty="0"/>
              <a:t>-</a:t>
            </a:r>
            <a:r>
              <a:rPr lang="fr-FR" dirty="0" err="1"/>
              <a:t>review-fdr-moon</a:t>
            </a:r>
            <a:endParaRPr dirty="0"/>
          </a:p>
        </p:txBody>
      </p:sp>
      <p:sp>
        <p:nvSpPr>
          <p:cNvPr id="6" name="Slide Number Placeholder 3"/>
          <p:cNvSpPr>
            <a:spLocks noGrp="1"/>
          </p:cNvSpPr>
          <p:nvPr>
            <p:ph type="sldNum" sz="quarter" idx="10"/>
          </p:nvPr>
        </p:nvSpPr>
        <p:spPr bwMode="auto"/>
        <p:txBody>
          <a:bodyPr/>
          <a:lstStyle/>
          <a:p>
            <a:pPr>
              <a:defRPr/>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Slide Image Placeholder 1"/>
          <p:cNvSpPr>
            <a:spLocks noGrp="1" noRot="1" noChangeAspect="1"/>
          </p:cNvSpPr>
          <p:nvPr>
            <p:ph type="sldImg"/>
          </p:nvPr>
        </p:nvSpPr>
        <p:spPr bwMode="auto"/>
      </p:sp>
      <p:sp>
        <p:nvSpPr>
          <p:cNvPr id="5" name="Notes Placeholder 2"/>
          <p:cNvSpPr>
            <a:spLocks noGrp="1"/>
          </p:cNvSpPr>
          <p:nvPr>
            <p:ph type="body" idx="1"/>
          </p:nvPr>
        </p:nvSpPr>
        <p:spPr bwMode="auto"/>
        <p:txBody>
          <a:bodyPr/>
          <a:lstStyle/>
          <a:p>
            <a:pPr>
              <a:defRPr/>
            </a:pPr>
            <a:r>
              <a:t>10-15'</a:t>
            </a:r>
          </a:p>
        </p:txBody>
      </p:sp>
      <p:sp>
        <p:nvSpPr>
          <p:cNvPr id="6" name="Slide Number Placeholder 3"/>
          <p:cNvSpPr>
            <a:spLocks noGrp="1"/>
          </p:cNvSpPr>
          <p:nvPr>
            <p:ph type="sldNum" sz="quarter" idx="10"/>
          </p:nvPr>
        </p:nvSpPr>
        <p:spPr bwMode="auto"/>
        <p:txBody>
          <a:bodyPr/>
          <a:lstStyle/>
          <a:p>
            <a:pPr>
              <a:defRPr/>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Slide Image Placeholder 1"/>
          <p:cNvSpPr>
            <a:spLocks noGrp="1" noRot="1" noChangeAspect="1"/>
          </p:cNvSpPr>
          <p:nvPr>
            <p:ph type="sldImg"/>
          </p:nvPr>
        </p:nvSpPr>
        <p:spPr bwMode="auto"/>
      </p:sp>
      <p:sp>
        <p:nvSpPr>
          <p:cNvPr id="5" name="Notes Placeholder 2"/>
          <p:cNvSpPr>
            <a:spLocks noGrp="1"/>
          </p:cNvSpPr>
          <p:nvPr>
            <p:ph type="body" idx="1"/>
          </p:nvPr>
        </p:nvSpPr>
        <p:spPr bwMode="auto"/>
        <p:txBody>
          <a:bodyPr/>
          <a:lstStyle/>
          <a:p>
            <a:pPr>
              <a:defRPr/>
            </a:pPr>
            <a:r>
              <a:t>10-15'</a:t>
            </a:r>
          </a:p>
        </p:txBody>
      </p:sp>
      <p:sp>
        <p:nvSpPr>
          <p:cNvPr id="6" name="Slide Number Placeholder 3"/>
          <p:cNvSpPr>
            <a:spLocks noGrp="1"/>
          </p:cNvSpPr>
          <p:nvPr>
            <p:ph type="sldNum" sz="quarter" idx="10"/>
          </p:nvPr>
        </p:nvSpPr>
        <p:spPr bwMode="auto"/>
        <p:txBody>
          <a:bodyPr/>
          <a:lstStyle/>
          <a:p>
            <a:pPr>
              <a:defRPr/>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Slide Image Placeholder 1"/>
          <p:cNvSpPr>
            <a:spLocks noGrp="1" noRot="1" noChangeAspect="1"/>
          </p:cNvSpPr>
          <p:nvPr>
            <p:ph type="sldImg"/>
          </p:nvPr>
        </p:nvSpPr>
        <p:spPr bwMode="auto"/>
      </p:sp>
      <p:sp>
        <p:nvSpPr>
          <p:cNvPr id="5" name="Notes Placeholder 2"/>
          <p:cNvSpPr>
            <a:spLocks noGrp="1"/>
          </p:cNvSpPr>
          <p:nvPr>
            <p:ph type="body" idx="1"/>
          </p:nvPr>
        </p:nvSpPr>
        <p:spPr bwMode="auto"/>
        <p:txBody>
          <a:bodyPr/>
          <a:lstStyle/>
          <a:p>
            <a:pPr>
              <a:defRPr/>
            </a:pPr>
            <a:r>
              <a:t>Texte de loi européen, en vigueur depuis le 25 mai 2018. </a:t>
            </a:r>
          </a:p>
          <a:p>
            <a:pPr>
              <a:defRPr/>
            </a:pPr>
            <a:r>
              <a:t>Son rôle est d'encadrer la collecte et le traitement des données à caractères personnelles (DCP) dans un souci de protection des citoyens européens.</a:t>
            </a:r>
          </a:p>
          <a:p>
            <a:pPr>
              <a:defRPr/>
            </a:pPr>
            <a:r>
              <a:t>Une DCP = toute information permettant d'identifier un individu de manière directe (nom, prénom...) ou indirecte (géolocalisation, IP, historique de navigation, photos...) </a:t>
            </a:r>
          </a:p>
          <a:p>
            <a:pPr>
              <a:defRPr/>
            </a:pPr>
            <a:r>
              <a:rPr b="1" u="sng" strike="noStrike"/>
              <a:t>Pour l'enseignant </a:t>
            </a:r>
            <a:r>
              <a:t>: </a:t>
            </a:r>
          </a:p>
          <a:p>
            <a:pPr>
              <a:defRPr/>
            </a:pPr>
            <a:r>
              <a:rPr b="1"/>
              <a:t>1ère étape </a:t>
            </a:r>
            <a:r>
              <a:t>: une démarche de questionnement : avec cette appli : </a:t>
            </a:r>
          </a:p>
          <a:p>
            <a:pPr>
              <a:defRPr/>
            </a:pPr>
            <a:r>
              <a:t>- Vais je récolter des DCP ?</a:t>
            </a:r>
          </a:p>
          <a:p>
            <a:pPr>
              <a:defRPr/>
            </a:pPr>
            <a:r>
              <a:t>	- Si non, alors cette appli n'est pas concernée par le RGPD.</a:t>
            </a:r>
          </a:p>
          <a:p>
            <a:pPr>
              <a:defRPr/>
            </a:pPr>
            <a:r>
              <a:t>	- Si oui...</a:t>
            </a:r>
          </a:p>
          <a:p>
            <a:pPr>
              <a:defRPr/>
            </a:pPr>
            <a:r>
              <a:rPr b="1"/>
              <a:t>2e étape </a:t>
            </a:r>
            <a:r>
              <a:t>: </a:t>
            </a:r>
          </a:p>
          <a:p>
            <a:pPr>
              <a:defRPr/>
            </a:pPr>
            <a:r>
              <a:t>- Existe-t-il une solution institutionnelle pour faire la même chose ? Dans ce cas, je la privilégie et ne me soucie pas du RGPD (tout est conforme et le ministre (en général, le DASEN dans le 1D) est responsable de traitement = ENT, tout ce qui est dans le médiacentre (GAR)...</a:t>
            </a:r>
          </a:p>
          <a:p>
            <a:pPr>
              <a:defRPr/>
            </a:pPr>
            <a:endParaRPr/>
          </a:p>
          <a:p>
            <a:pPr>
              <a:defRPr/>
            </a:pPr>
            <a:r>
              <a:rPr lang="fr-FR" sz="1200" b="1" i="0" u="none" strike="noStrike" cap="none" spc="0">
                <a:solidFill>
                  <a:schemeClr val="tx1"/>
                </a:solidFill>
                <a:latin typeface="+mn-lt"/>
                <a:ea typeface="+mn-ea"/>
                <a:cs typeface="+mn-cs"/>
              </a:rPr>
              <a:t>3e étape</a:t>
            </a:r>
            <a:r>
              <a:rPr lang="fr-FR" sz="1200" b="0" i="0" u="none" strike="noStrike" cap="none" spc="0">
                <a:solidFill>
                  <a:schemeClr val="tx1"/>
                </a:solidFill>
                <a:latin typeface="+mn-lt"/>
                <a:ea typeface="+mn-ea"/>
                <a:cs typeface="+mn-cs"/>
              </a:rPr>
              <a:t> : Je veux quand même utiliser l'application.</a:t>
            </a:r>
            <a:endParaRPr/>
          </a:p>
          <a:p>
            <a:pPr>
              <a:defRPr/>
            </a:pPr>
            <a:r>
              <a:rPr lang="fr-FR" sz="1200" b="0" i="0" u="none" strike="noStrike" cap="none" spc="0">
                <a:solidFill>
                  <a:schemeClr val="tx1"/>
                </a:solidFill>
                <a:latin typeface="+mn-lt"/>
                <a:ea typeface="+mn-ea"/>
                <a:cs typeface="+mn-cs"/>
              </a:rPr>
              <a:t>Je regarde les CGU pour donner les éléments essentiels au CE.</a:t>
            </a:r>
            <a:endParaRPr lang="fr-FR" sz="1200" b="0" i="0" u="none" strike="noStrike" cap="none" spc="0">
              <a:solidFill>
                <a:schemeClr val="tx1"/>
              </a:solidFill>
              <a:latin typeface="Calibri"/>
              <a:ea typeface="Arial"/>
              <a:cs typeface="Arial"/>
            </a:endParaRPr>
          </a:p>
          <a:p>
            <a:pPr marL="217793" indent="-217793">
              <a:buFont typeface="Arial"/>
              <a:buChar char="•"/>
              <a:defRPr/>
            </a:pPr>
            <a:r>
              <a:rPr lang="fr-FR" sz="1200" b="1" i="0" u="sng" strike="noStrike" cap="none" spc="0">
                <a:solidFill>
                  <a:schemeClr val="tx1"/>
                </a:solidFill>
                <a:latin typeface="+mn-lt"/>
                <a:ea typeface="+mn-ea"/>
                <a:cs typeface="+mn-cs"/>
              </a:rPr>
              <a:t>Obligation </a:t>
            </a:r>
            <a:r>
              <a:rPr lang="fr-FR" sz="1200" b="0" i="0" u="none" strike="noStrike" cap="none" spc="0">
                <a:solidFill>
                  <a:schemeClr val="tx1"/>
                </a:solidFill>
                <a:latin typeface="+mn-lt"/>
                <a:ea typeface="+mn-ea"/>
                <a:cs typeface="+mn-cs"/>
              </a:rPr>
              <a:t>: Information et demande d'accord au CE qui est responsable de traitement. </a:t>
            </a:r>
            <a:r>
              <a:rPr lang="fr-FR" sz="1200" b="1" i="0" u="none" strike="noStrike" cap="none" spc="0">
                <a:solidFill>
                  <a:schemeClr val="tx1"/>
                </a:solidFill>
                <a:latin typeface="+mn-lt"/>
                <a:ea typeface="+mn-ea"/>
                <a:cs typeface="+mn-cs"/>
              </a:rPr>
              <a:t>Si refus, pas d'utilisation de l'application possible</a:t>
            </a:r>
            <a:r>
              <a:rPr lang="fr-FR" sz="1200" b="0" i="0" u="none" strike="noStrike" cap="none" spc="0">
                <a:solidFill>
                  <a:schemeClr val="tx1"/>
                </a:solidFill>
                <a:latin typeface="+mn-lt"/>
                <a:ea typeface="+mn-ea"/>
                <a:cs typeface="+mn-cs"/>
              </a:rPr>
              <a:t>.</a:t>
            </a:r>
            <a:endParaRPr lang="fr-FR" sz="1200" b="0" i="0" u="none" strike="noStrike" cap="none" spc="0">
              <a:solidFill>
                <a:schemeClr val="tx1"/>
              </a:solidFill>
              <a:latin typeface="Calibri"/>
              <a:ea typeface="Arial"/>
              <a:cs typeface="Arial"/>
            </a:endParaRPr>
          </a:p>
          <a:p>
            <a:pPr marL="283878" indent="-283878">
              <a:buFont typeface="Arial"/>
              <a:buChar char="•"/>
              <a:defRPr/>
            </a:pPr>
            <a:endParaRPr sz="1200"/>
          </a:p>
          <a:p>
            <a:pPr marL="283878" indent="-283878">
              <a:buFont typeface="Arial"/>
              <a:buChar char="•"/>
              <a:defRPr/>
            </a:pPr>
            <a:r>
              <a:rPr lang="fr-FR" sz="1200" b="0" i="0" u="none" strike="noStrike" cap="none" spc="0">
                <a:solidFill>
                  <a:schemeClr val="tx1"/>
                </a:solidFill>
                <a:latin typeface="+mn-lt"/>
                <a:ea typeface="+mn-ea"/>
                <a:cs typeface="+mn-cs"/>
              </a:rPr>
              <a:t>Si </a:t>
            </a:r>
            <a:r>
              <a:rPr lang="fr-FR" sz="1200" b="1" i="0" u="none" strike="noStrike" cap="none" spc="0">
                <a:solidFill>
                  <a:schemeClr val="tx1"/>
                </a:solidFill>
                <a:latin typeface="+mn-lt"/>
                <a:ea typeface="+mn-ea"/>
                <a:cs typeface="+mn-cs"/>
              </a:rPr>
              <a:t>accord du CE </a:t>
            </a:r>
            <a:r>
              <a:rPr lang="fr-FR" sz="1200" b="0" i="0" u="none" strike="noStrike" cap="none" spc="0">
                <a:solidFill>
                  <a:schemeClr val="tx1"/>
                </a:solidFill>
                <a:latin typeface="+mn-lt"/>
                <a:ea typeface="+mn-ea"/>
                <a:cs typeface="+mn-cs"/>
              </a:rPr>
              <a:t>: </a:t>
            </a:r>
            <a:endParaRPr sz="1200"/>
          </a:p>
          <a:p>
            <a:pPr marL="683928" lvl="1" indent="-283878">
              <a:buFont typeface="Arial"/>
              <a:buChar char="•"/>
              <a:defRPr/>
            </a:pPr>
            <a:r>
              <a:rPr lang="fr-FR" sz="1200" b="0" i="0" u="none" strike="noStrike" cap="none" spc="0">
                <a:solidFill>
                  <a:schemeClr val="tx1"/>
                </a:solidFill>
                <a:latin typeface="+mn-lt"/>
                <a:ea typeface="+mn-ea"/>
                <a:cs typeface="+mn-cs"/>
              </a:rPr>
              <a:t>inscription au registre de traitement de l'établissement par le CE.</a:t>
            </a:r>
            <a:endParaRPr/>
          </a:p>
          <a:p>
            <a:pPr marL="683928" lvl="1" indent="-283878">
              <a:buFont typeface="Arial"/>
              <a:buChar char="•"/>
              <a:defRPr/>
            </a:pPr>
            <a:r>
              <a:rPr lang="fr-FR" sz="1200" b="1" i="0" u="none" strike="noStrike" cap="none" spc="0">
                <a:solidFill>
                  <a:schemeClr val="tx1"/>
                </a:solidFill>
                <a:latin typeface="+mn-lt"/>
                <a:ea typeface="+mn-ea"/>
                <a:cs typeface="+mn-cs"/>
              </a:rPr>
              <a:t>Si il n'existe pas de solution équivalente (pas d'autres applis)</a:t>
            </a:r>
            <a:r>
              <a:rPr lang="fr-FR" sz="1200" b="0" i="0" u="none" strike="noStrike" cap="none" spc="0">
                <a:solidFill>
                  <a:schemeClr val="tx1"/>
                </a:solidFill>
                <a:latin typeface="+mn-lt"/>
                <a:ea typeface="+mn-ea"/>
                <a:cs typeface="+mn-cs"/>
              </a:rPr>
              <a:t>, le CE peut invoquer une mission d'intérêt public pour utiliser l'application. Même dans ce cas, il doit informer les familles qui ont le droit de refuser. En raison de l'égalité de service public il y a obligation de fournir les mêmes services aux élèves et familles qui refusent.</a:t>
            </a:r>
            <a:endParaRPr/>
          </a:p>
          <a:p>
            <a:pPr marL="683928" lvl="1" indent="-283878">
              <a:buFont typeface="Arial"/>
              <a:buChar char="•"/>
              <a:defRPr/>
            </a:pPr>
            <a:r>
              <a:rPr lang="fr-FR" sz="1200" b="1" i="0" u="none" strike="noStrike" cap="none" spc="0">
                <a:solidFill>
                  <a:schemeClr val="tx1"/>
                </a:solidFill>
                <a:latin typeface="+mn-lt"/>
                <a:ea typeface="+mn-ea"/>
                <a:cs typeface="+mn-cs"/>
              </a:rPr>
              <a:t>Obligation d'information aux familles</a:t>
            </a:r>
            <a:r>
              <a:rPr lang="fr-FR" sz="1200" b="0" i="0" u="none" strike="noStrike" cap="none" spc="0">
                <a:solidFill>
                  <a:schemeClr val="tx1"/>
                </a:solidFill>
                <a:latin typeface="+mn-lt"/>
                <a:ea typeface="+mn-ea"/>
                <a:cs typeface="+mn-cs"/>
              </a:rPr>
              <a:t> (quelles sont les DCP récoltées ? où sont-elles hébergées ? Sont-elles partagées par des tiers ? Peut-on demander facilement leurs suppressions.... Toutes ces données doivent être fournies aux familles pour éclairer leur choix.</a:t>
            </a:r>
            <a:endParaRPr sz="1200"/>
          </a:p>
          <a:p>
            <a:pPr lvl="1">
              <a:defRPr/>
            </a:pPr>
            <a:r>
              <a:rPr lang="fr-FR" sz="1200" b="0" i="0" u="none" strike="noStrike" cap="none" spc="0">
                <a:solidFill>
                  <a:schemeClr val="tx1"/>
                </a:solidFill>
                <a:latin typeface="+mn-lt"/>
                <a:ea typeface="+mn-ea"/>
                <a:cs typeface="+mn-cs"/>
              </a:rPr>
              <a:t>S'il y a utilisation de pseudos non identifiables, on peut considérer que cela suffit.</a:t>
            </a:r>
            <a:endParaRPr/>
          </a:p>
          <a:p>
            <a:pPr lvl="1">
              <a:defRPr/>
            </a:pPr>
            <a:endParaRPr lang="fr-FR" sz="1200" b="0" i="0" u="none" strike="noStrike" cap="none" spc="0">
              <a:solidFill>
                <a:schemeClr val="tx1"/>
              </a:solidFill>
              <a:latin typeface="Calibri"/>
              <a:ea typeface="Arial"/>
              <a:cs typeface="Arial"/>
            </a:endParaRPr>
          </a:p>
          <a:p>
            <a:pPr marL="683928" lvl="1" indent="-283878">
              <a:buFont typeface="Arial"/>
              <a:buChar char="•"/>
              <a:defRPr/>
            </a:pPr>
            <a:r>
              <a:rPr lang="fr-FR" sz="1200" b="0" i="0" u="none" strike="noStrike" cap="none" spc="0">
                <a:solidFill>
                  <a:schemeClr val="tx1"/>
                </a:solidFill>
                <a:latin typeface="+mn-lt"/>
                <a:ea typeface="+mn-ea"/>
                <a:cs typeface="+mn-cs"/>
              </a:rPr>
              <a:t>S'il y a des DCP, stockées hors UE ou pas de partie RGPD en français dans les CGU(...) :</a:t>
            </a:r>
            <a:r>
              <a:rPr lang="fr-FR" sz="1200" b="1" i="0" u="none" strike="noStrike" cap="none" spc="0">
                <a:solidFill>
                  <a:schemeClr val="tx1"/>
                </a:solidFill>
                <a:latin typeface="+mn-lt"/>
                <a:ea typeface="+mn-ea"/>
                <a:cs typeface="+mn-cs"/>
              </a:rPr>
              <a:t> recueil écrit obligatoire (en + de l'information) du consentement des familles et de des élèves</a:t>
            </a:r>
            <a:r>
              <a:rPr lang="fr-FR" sz="1200" b="0" i="0" u="none" strike="noStrike" cap="none" spc="0">
                <a:solidFill>
                  <a:schemeClr val="tx1"/>
                </a:solidFill>
                <a:latin typeface="+mn-lt"/>
                <a:ea typeface="+mn-ea"/>
                <a:cs typeface="+mn-cs"/>
              </a:rPr>
              <a:t>. En cas de refus des familles, trouver une autre solution sans DCP  pour fournir le même service.</a:t>
            </a:r>
            <a:endParaRPr lang="fr-FR" sz="1200"/>
          </a:p>
          <a:p>
            <a:pPr>
              <a:defRPr/>
            </a:pPr>
            <a:r>
              <a:rPr lang="fr-FR" sz="1200" b="1" i="0" u="none" strike="noStrike" cap="none" spc="0">
                <a:solidFill>
                  <a:srgbClr val="FF0000"/>
                </a:solidFill>
                <a:latin typeface="+mn-lt"/>
                <a:ea typeface="+mn-ea"/>
                <a:cs typeface="+mn-cs"/>
              </a:rPr>
              <a:t>En cas de doute, demander au DPD de l'académie : dpd@ac-grenoble.fr </a:t>
            </a:r>
            <a:endParaRPr/>
          </a:p>
          <a:p>
            <a:pPr>
              <a:defRPr/>
            </a:pPr>
            <a:r>
              <a:rPr lang="fr-FR" sz="1200" b="1" i="0" u="none" strike="noStrike" cap="none" spc="0">
                <a:solidFill>
                  <a:srgbClr val="FF0000"/>
                </a:solidFill>
                <a:latin typeface="Calibri"/>
                <a:ea typeface="Calibri"/>
                <a:cs typeface="Calibri"/>
              </a:rPr>
              <a:t>https://www.education.gouv.fr/les-enjeux-de-la-protection-des-donnees-au-sein-de-l-education-7451</a:t>
            </a:r>
            <a:endParaRPr sz="1200" b="1">
              <a:solidFill>
                <a:srgbClr val="FF0000"/>
              </a:solidFill>
            </a:endParaRPr>
          </a:p>
        </p:txBody>
      </p:sp>
      <p:sp>
        <p:nvSpPr>
          <p:cNvPr id="6" name="Slide Number Placeholder 3"/>
          <p:cNvSpPr>
            <a:spLocks noGrp="1"/>
          </p:cNvSpPr>
          <p:nvPr>
            <p:ph type="sldNum" sz="quarter" idx="10"/>
          </p:nvPr>
        </p:nvSpPr>
        <p:spPr bwMode="auto"/>
        <p:txBody>
          <a:bodyPr/>
          <a:lstStyle/>
          <a:p>
            <a:pPr>
              <a:defRPr/>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userDrawn="1">
  <p:cSld name="Title Slide">
    <p:spTree>
      <p:nvGrpSpPr>
        <p:cNvPr id="1" name=""/>
        <p:cNvGrpSpPr/>
        <p:nvPr/>
      </p:nvGrpSpPr>
      <p:grpSpPr bwMode="auto">
        <a:xfrm>
          <a:off x="0" y="0"/>
          <a:ext cx="0" cy="0"/>
          <a:chOff x="0" y="0"/>
          <a:chExt cx="0" cy="0"/>
        </a:xfrm>
      </p:grpSpPr>
      <p:sp>
        <p:nvSpPr>
          <p:cNvPr id="4" name="Title 1"/>
          <p:cNvSpPr>
            <a:spLocks noGrp="1"/>
          </p:cNvSpPr>
          <p:nvPr>
            <p:ph type="ctrTitle"/>
          </p:nvPr>
        </p:nvSpPr>
        <p:spPr bwMode="auto">
          <a:xfrm>
            <a:off x="1523998" y="1122361"/>
            <a:ext cx="9144000" cy="2387598"/>
          </a:xfrm>
        </p:spPr>
        <p:txBody>
          <a:bodyPr anchor="b"/>
          <a:lstStyle>
            <a:lvl1pPr algn="ctr">
              <a:defRPr sz="4500"/>
            </a:lvl1pPr>
          </a:lstStyle>
          <a:p>
            <a:pPr>
              <a:defRPr/>
            </a:pPr>
            <a:r>
              <a:rPr lang="en-US"/>
              <a:t>Click to edit Master title style</a:t>
            </a:r>
            <a:endParaRPr/>
          </a:p>
        </p:txBody>
      </p:sp>
      <p:sp>
        <p:nvSpPr>
          <p:cNvPr id="5" name="Subtitle 2"/>
          <p:cNvSpPr>
            <a:spLocks noGrp="1"/>
          </p:cNvSpPr>
          <p:nvPr>
            <p:ph type="subTitle" idx="1"/>
          </p:nvPr>
        </p:nvSpPr>
        <p:spPr bwMode="auto">
          <a:xfrm>
            <a:off x="1523998" y="3602036"/>
            <a:ext cx="9144000" cy="1655761"/>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a:defRPr/>
            </a:pPr>
            <a:r>
              <a:rPr lang="en-US"/>
              <a:t>Click to edit Master subtitle style</a:t>
            </a:r>
            <a:endParaRPr/>
          </a:p>
        </p:txBody>
      </p:sp>
      <p:sp>
        <p:nvSpPr>
          <p:cNvPr id="6" name="Date Placeholder 3"/>
          <p:cNvSpPr>
            <a:spLocks noGrp="1"/>
          </p:cNvSpPr>
          <p:nvPr>
            <p:ph type="dt" sz="half" idx="10"/>
          </p:nvPr>
        </p:nvSpPr>
        <p:spPr bwMode="auto"/>
        <p:txBody>
          <a:bodyPr/>
          <a:lstStyle/>
          <a:p>
            <a:pPr>
              <a:defRPr/>
            </a:pPr>
            <a:fld id="{BCC18F51-09EC-435C-A3BA-64A766E099C0}" type="datetimeFigureOut">
              <a:rPr lang="ru-RU"/>
              <a:t>01.09.2021</a:t>
            </a:fld>
            <a:endParaRPr lang="ru-RU"/>
          </a:p>
        </p:txBody>
      </p:sp>
      <p:sp>
        <p:nvSpPr>
          <p:cNvPr id="7" name="Footer Placeholder 4"/>
          <p:cNvSpPr>
            <a:spLocks noGrp="1"/>
          </p:cNvSpPr>
          <p:nvPr>
            <p:ph type="ftr" sz="quarter" idx="11"/>
          </p:nvPr>
        </p:nvSpPr>
        <p:spPr bwMode="auto"/>
        <p:txBody>
          <a:bodyPr/>
          <a:lstStyle/>
          <a:p>
            <a:pPr>
              <a:defRPr/>
            </a:pPr>
            <a:endParaRPr lang="ru-RU"/>
          </a:p>
        </p:txBody>
      </p:sp>
      <p:sp>
        <p:nvSpPr>
          <p:cNvPr id="8" name="Slide Number Placeholder 5"/>
          <p:cNvSpPr>
            <a:spLocks noGrp="1"/>
          </p:cNvSpPr>
          <p:nvPr>
            <p:ph type="sldNum" sz="quarter" idx="12"/>
          </p:nvPr>
        </p:nvSpPr>
        <p:spPr bwMode="auto"/>
        <p:txBody>
          <a:bodyPr/>
          <a:lstStyle/>
          <a:p>
            <a:pPr>
              <a:defRPr/>
            </a:pPr>
            <a:fld id="{08395586-F03A-48D1-94DF-16B239DF4FB5}" type="slidenum">
              <a:rPr lang="ru-RU"/>
              <a:t>‹N°›</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type="vertTx" userDrawn="1">
  <p:cSld name="Title and Vertical Text">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r>
              <a:rPr lang="en-US"/>
              <a:t>Click to edit Master title style</a:t>
            </a:r>
            <a:endParaRPr/>
          </a:p>
        </p:txBody>
      </p:sp>
      <p:sp>
        <p:nvSpPr>
          <p:cNvPr id="5" name="Vertical Text Placeholder 2"/>
          <p:cNvSpPr>
            <a:spLocks noGrp="1"/>
          </p:cNvSpPr>
          <p:nvPr>
            <p:ph type="body" orient="vert" idx="1"/>
          </p:nvPr>
        </p:nvSpPr>
        <p:spPr bwMode="auto"/>
        <p:txBody>
          <a:bodyPr vert="eaVert"/>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6" name="Date Placeholder 3"/>
          <p:cNvSpPr>
            <a:spLocks noGrp="1"/>
          </p:cNvSpPr>
          <p:nvPr>
            <p:ph type="dt" sz="half" idx="10"/>
          </p:nvPr>
        </p:nvSpPr>
        <p:spPr bwMode="auto"/>
        <p:txBody>
          <a:bodyPr/>
          <a:lstStyle/>
          <a:p>
            <a:pPr>
              <a:defRPr/>
            </a:pPr>
            <a:fld id="{BCC18F51-09EC-435C-A3BA-64A766E099C0}" type="datetimeFigureOut">
              <a:rPr lang="ru-RU"/>
              <a:t>01.09.2021</a:t>
            </a:fld>
            <a:endParaRPr lang="ru-RU"/>
          </a:p>
        </p:txBody>
      </p:sp>
      <p:sp>
        <p:nvSpPr>
          <p:cNvPr id="7" name="Footer Placeholder 4"/>
          <p:cNvSpPr>
            <a:spLocks noGrp="1"/>
          </p:cNvSpPr>
          <p:nvPr>
            <p:ph type="ftr" sz="quarter" idx="11"/>
          </p:nvPr>
        </p:nvSpPr>
        <p:spPr bwMode="auto"/>
        <p:txBody>
          <a:bodyPr/>
          <a:lstStyle/>
          <a:p>
            <a:pPr>
              <a:defRPr/>
            </a:pPr>
            <a:endParaRPr lang="ru-RU"/>
          </a:p>
        </p:txBody>
      </p:sp>
      <p:sp>
        <p:nvSpPr>
          <p:cNvPr id="8" name="Slide Number Placeholder 5"/>
          <p:cNvSpPr>
            <a:spLocks noGrp="1"/>
          </p:cNvSpPr>
          <p:nvPr>
            <p:ph type="sldNum" sz="quarter" idx="12"/>
          </p:nvPr>
        </p:nvSpPr>
        <p:spPr bwMode="auto"/>
        <p:txBody>
          <a:bodyPr/>
          <a:lstStyle/>
          <a:p>
            <a:pPr>
              <a:defRPr/>
            </a:pPr>
            <a:fld id="{08395586-F03A-48D1-94DF-16B239DF4FB5}" type="slidenum">
              <a:rPr lang="ru-RU"/>
              <a:t>‹N°›</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type="vertTitleAndTx" userDrawn="1">
  <p:cSld name="Vertical Title and Text">
    <p:spTree>
      <p:nvGrpSpPr>
        <p:cNvPr id="1" name=""/>
        <p:cNvGrpSpPr/>
        <p:nvPr/>
      </p:nvGrpSpPr>
      <p:grpSpPr bwMode="auto">
        <a:xfrm>
          <a:off x="0" y="0"/>
          <a:ext cx="0" cy="0"/>
          <a:chOff x="0" y="0"/>
          <a:chExt cx="0" cy="0"/>
        </a:xfrm>
      </p:grpSpPr>
      <p:sp>
        <p:nvSpPr>
          <p:cNvPr id="4" name="Vertical Title 1"/>
          <p:cNvSpPr>
            <a:spLocks noGrp="1"/>
          </p:cNvSpPr>
          <p:nvPr>
            <p:ph type="title" orient="vert"/>
          </p:nvPr>
        </p:nvSpPr>
        <p:spPr bwMode="auto">
          <a:xfrm>
            <a:off x="8724898" y="365124"/>
            <a:ext cx="2628900" cy="5811837"/>
          </a:xfrm>
        </p:spPr>
        <p:txBody>
          <a:bodyPr vert="eaVert"/>
          <a:lstStyle/>
          <a:p>
            <a:pPr>
              <a:defRPr/>
            </a:pPr>
            <a:r>
              <a:rPr lang="en-US"/>
              <a:t>Click to edit Master title style</a:t>
            </a:r>
            <a:endParaRPr/>
          </a:p>
        </p:txBody>
      </p:sp>
      <p:sp>
        <p:nvSpPr>
          <p:cNvPr id="5" name="Vertical Text Placeholder 2"/>
          <p:cNvSpPr>
            <a:spLocks noGrp="1"/>
          </p:cNvSpPr>
          <p:nvPr>
            <p:ph type="body" orient="vert" idx="1"/>
          </p:nvPr>
        </p:nvSpPr>
        <p:spPr bwMode="auto">
          <a:xfrm>
            <a:off x="838197" y="365124"/>
            <a:ext cx="7734298" cy="5811837"/>
          </a:xfrm>
        </p:spPr>
        <p:txBody>
          <a:bodyPr vert="eaVert"/>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6" name="Date Placeholder 3"/>
          <p:cNvSpPr>
            <a:spLocks noGrp="1"/>
          </p:cNvSpPr>
          <p:nvPr>
            <p:ph type="dt" sz="half" idx="10"/>
          </p:nvPr>
        </p:nvSpPr>
        <p:spPr bwMode="auto"/>
        <p:txBody>
          <a:bodyPr/>
          <a:lstStyle/>
          <a:p>
            <a:pPr>
              <a:defRPr/>
            </a:pPr>
            <a:fld id="{BCC18F51-09EC-435C-A3BA-64A766E099C0}" type="datetimeFigureOut">
              <a:rPr lang="ru-RU"/>
              <a:t>01.09.2021</a:t>
            </a:fld>
            <a:endParaRPr lang="ru-RU"/>
          </a:p>
        </p:txBody>
      </p:sp>
      <p:sp>
        <p:nvSpPr>
          <p:cNvPr id="7" name="Footer Placeholder 4"/>
          <p:cNvSpPr>
            <a:spLocks noGrp="1"/>
          </p:cNvSpPr>
          <p:nvPr>
            <p:ph type="ftr" sz="quarter" idx="11"/>
          </p:nvPr>
        </p:nvSpPr>
        <p:spPr bwMode="auto"/>
        <p:txBody>
          <a:bodyPr/>
          <a:lstStyle/>
          <a:p>
            <a:pPr>
              <a:defRPr/>
            </a:pPr>
            <a:endParaRPr lang="ru-RU"/>
          </a:p>
        </p:txBody>
      </p:sp>
      <p:sp>
        <p:nvSpPr>
          <p:cNvPr id="8" name="Slide Number Placeholder 5"/>
          <p:cNvSpPr>
            <a:spLocks noGrp="1"/>
          </p:cNvSpPr>
          <p:nvPr>
            <p:ph type="sldNum" sz="quarter" idx="12"/>
          </p:nvPr>
        </p:nvSpPr>
        <p:spPr bwMode="auto"/>
        <p:txBody>
          <a:bodyPr/>
          <a:lstStyle/>
          <a:p>
            <a:pPr>
              <a:defRPr/>
            </a:pPr>
            <a:fld id="{08395586-F03A-48D1-94DF-16B239DF4FB5}" type="slidenum">
              <a:rPr lang="ru-RU"/>
              <a:t>‹N°›</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obj" userDrawn="1">
  <p:cSld name="Title and Content">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r>
              <a:rPr lang="en-US"/>
              <a:t>Click to edit Master title style</a:t>
            </a:r>
            <a:endParaRPr/>
          </a:p>
        </p:txBody>
      </p:sp>
      <p:sp>
        <p:nvSpPr>
          <p:cNvPr id="5" name="Content Placeholder 2"/>
          <p:cNvSpPr>
            <a:spLocks noGrp="1"/>
          </p:cNvSpPr>
          <p:nvPr>
            <p:ph idx="1"/>
          </p:nvPr>
        </p:nvSpPr>
        <p:spPr bwMode="auto"/>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6" name="Date Placeholder 3"/>
          <p:cNvSpPr>
            <a:spLocks noGrp="1"/>
          </p:cNvSpPr>
          <p:nvPr>
            <p:ph type="dt" sz="half" idx="10"/>
          </p:nvPr>
        </p:nvSpPr>
        <p:spPr bwMode="auto"/>
        <p:txBody>
          <a:bodyPr/>
          <a:lstStyle/>
          <a:p>
            <a:pPr>
              <a:defRPr/>
            </a:pPr>
            <a:fld id="{BCC18F51-09EC-435C-A3BA-64A766E099C0}" type="datetimeFigureOut">
              <a:rPr lang="ru-RU"/>
              <a:t>01.09.2021</a:t>
            </a:fld>
            <a:endParaRPr lang="ru-RU"/>
          </a:p>
        </p:txBody>
      </p:sp>
      <p:sp>
        <p:nvSpPr>
          <p:cNvPr id="7" name="Footer Placeholder 4"/>
          <p:cNvSpPr>
            <a:spLocks noGrp="1"/>
          </p:cNvSpPr>
          <p:nvPr>
            <p:ph type="ftr" sz="quarter" idx="11"/>
          </p:nvPr>
        </p:nvSpPr>
        <p:spPr bwMode="auto"/>
        <p:txBody>
          <a:bodyPr/>
          <a:lstStyle/>
          <a:p>
            <a:pPr>
              <a:defRPr/>
            </a:pPr>
            <a:endParaRPr lang="ru-RU"/>
          </a:p>
        </p:txBody>
      </p:sp>
      <p:sp>
        <p:nvSpPr>
          <p:cNvPr id="8" name="Slide Number Placeholder 5"/>
          <p:cNvSpPr>
            <a:spLocks noGrp="1"/>
          </p:cNvSpPr>
          <p:nvPr>
            <p:ph type="sldNum" sz="quarter" idx="12"/>
          </p:nvPr>
        </p:nvSpPr>
        <p:spPr bwMode="auto"/>
        <p:txBody>
          <a:bodyPr/>
          <a:lstStyle/>
          <a:p>
            <a:pPr>
              <a:defRPr/>
            </a:pPr>
            <a:fld id="{08395586-F03A-48D1-94DF-16B239DF4FB5}" type="slidenum">
              <a:rPr lang="ru-RU"/>
              <a:t>‹N°›</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type="secHead" userDrawn="1">
  <p:cSld name="Section Header">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831849" y="1709737"/>
            <a:ext cx="10515600" cy="2852736"/>
          </a:xfrm>
        </p:spPr>
        <p:txBody>
          <a:bodyPr anchor="b"/>
          <a:lstStyle>
            <a:lvl1pPr>
              <a:defRPr sz="4500"/>
            </a:lvl1pPr>
          </a:lstStyle>
          <a:p>
            <a:pPr>
              <a:defRPr/>
            </a:pPr>
            <a:r>
              <a:rPr lang="en-US"/>
              <a:t>Click to edit Master title style</a:t>
            </a:r>
            <a:endParaRPr/>
          </a:p>
        </p:txBody>
      </p:sp>
      <p:sp>
        <p:nvSpPr>
          <p:cNvPr id="5" name="Text Placeholder 2"/>
          <p:cNvSpPr>
            <a:spLocks noGrp="1"/>
          </p:cNvSpPr>
          <p:nvPr>
            <p:ph type="body" idx="1"/>
          </p:nvPr>
        </p:nvSpPr>
        <p:spPr bwMode="auto">
          <a:xfrm>
            <a:off x="831849" y="4589462"/>
            <a:ext cx="10515600" cy="1500185"/>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defRPr/>
            </a:pPr>
            <a:r>
              <a:rPr lang="en-US"/>
              <a:t>Click to edit Master text styles</a:t>
            </a:r>
            <a:endParaRPr/>
          </a:p>
        </p:txBody>
      </p:sp>
      <p:sp>
        <p:nvSpPr>
          <p:cNvPr id="6" name="Date Placeholder 3"/>
          <p:cNvSpPr>
            <a:spLocks noGrp="1"/>
          </p:cNvSpPr>
          <p:nvPr>
            <p:ph type="dt" sz="half" idx="10"/>
          </p:nvPr>
        </p:nvSpPr>
        <p:spPr bwMode="auto"/>
        <p:txBody>
          <a:bodyPr/>
          <a:lstStyle/>
          <a:p>
            <a:pPr>
              <a:defRPr/>
            </a:pPr>
            <a:fld id="{BCC18F51-09EC-435C-A3BA-64A766E099C0}" type="datetimeFigureOut">
              <a:rPr lang="ru-RU"/>
              <a:t>01.09.2021</a:t>
            </a:fld>
            <a:endParaRPr lang="ru-RU"/>
          </a:p>
        </p:txBody>
      </p:sp>
      <p:sp>
        <p:nvSpPr>
          <p:cNvPr id="7" name="Footer Placeholder 4"/>
          <p:cNvSpPr>
            <a:spLocks noGrp="1"/>
          </p:cNvSpPr>
          <p:nvPr>
            <p:ph type="ftr" sz="quarter" idx="11"/>
          </p:nvPr>
        </p:nvSpPr>
        <p:spPr bwMode="auto"/>
        <p:txBody>
          <a:bodyPr/>
          <a:lstStyle/>
          <a:p>
            <a:pPr>
              <a:defRPr/>
            </a:pPr>
            <a:endParaRPr lang="ru-RU"/>
          </a:p>
        </p:txBody>
      </p:sp>
      <p:sp>
        <p:nvSpPr>
          <p:cNvPr id="8" name="Slide Number Placeholder 5"/>
          <p:cNvSpPr>
            <a:spLocks noGrp="1"/>
          </p:cNvSpPr>
          <p:nvPr>
            <p:ph type="sldNum" sz="quarter" idx="12"/>
          </p:nvPr>
        </p:nvSpPr>
        <p:spPr bwMode="auto"/>
        <p:txBody>
          <a:bodyPr/>
          <a:lstStyle/>
          <a:p>
            <a:pPr>
              <a:defRPr/>
            </a:pPr>
            <a:fld id="{08395586-F03A-48D1-94DF-16B239DF4FB5}" type="slidenum">
              <a:rPr lang="ru-RU"/>
              <a:t>‹N°›</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type="twoObj" userDrawn="1">
  <p:cSld name="Two Content">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r>
              <a:rPr lang="en-US"/>
              <a:t>Click to edit Master title style</a:t>
            </a:r>
            <a:endParaRPr/>
          </a:p>
        </p:txBody>
      </p:sp>
      <p:sp>
        <p:nvSpPr>
          <p:cNvPr id="5" name="Content Placeholder 2"/>
          <p:cNvSpPr>
            <a:spLocks noGrp="1"/>
          </p:cNvSpPr>
          <p:nvPr>
            <p:ph sz="half" idx="1"/>
          </p:nvPr>
        </p:nvSpPr>
        <p:spPr bwMode="auto">
          <a:xfrm>
            <a:off x="838197" y="1825624"/>
            <a:ext cx="5181598" cy="4351338"/>
          </a:xfrm>
        </p:spPr>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6" name="Content Placeholder 3"/>
          <p:cNvSpPr>
            <a:spLocks noGrp="1"/>
          </p:cNvSpPr>
          <p:nvPr>
            <p:ph sz="half" idx="2"/>
          </p:nvPr>
        </p:nvSpPr>
        <p:spPr bwMode="auto">
          <a:xfrm>
            <a:off x="6172200" y="1825624"/>
            <a:ext cx="5181598" cy="4351338"/>
          </a:xfrm>
        </p:spPr>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7" name="Date Placeholder 4"/>
          <p:cNvSpPr>
            <a:spLocks noGrp="1"/>
          </p:cNvSpPr>
          <p:nvPr>
            <p:ph type="dt" sz="half" idx="10"/>
          </p:nvPr>
        </p:nvSpPr>
        <p:spPr bwMode="auto"/>
        <p:txBody>
          <a:bodyPr/>
          <a:lstStyle/>
          <a:p>
            <a:pPr>
              <a:defRPr/>
            </a:pPr>
            <a:fld id="{BCC18F51-09EC-435C-A3BA-64A766E099C0}" type="datetimeFigureOut">
              <a:rPr lang="ru-RU"/>
              <a:t>01.09.2021</a:t>
            </a:fld>
            <a:endParaRPr lang="ru-RU"/>
          </a:p>
        </p:txBody>
      </p:sp>
      <p:sp>
        <p:nvSpPr>
          <p:cNvPr id="8" name="Footer Placeholder 5"/>
          <p:cNvSpPr>
            <a:spLocks noGrp="1"/>
          </p:cNvSpPr>
          <p:nvPr>
            <p:ph type="ftr" sz="quarter" idx="11"/>
          </p:nvPr>
        </p:nvSpPr>
        <p:spPr bwMode="auto"/>
        <p:txBody>
          <a:bodyPr/>
          <a:lstStyle/>
          <a:p>
            <a:pPr>
              <a:defRPr/>
            </a:pPr>
            <a:endParaRPr lang="ru-RU"/>
          </a:p>
        </p:txBody>
      </p:sp>
      <p:sp>
        <p:nvSpPr>
          <p:cNvPr id="9" name="Slide Number Placeholder 6"/>
          <p:cNvSpPr>
            <a:spLocks noGrp="1"/>
          </p:cNvSpPr>
          <p:nvPr>
            <p:ph type="sldNum" sz="quarter" idx="12"/>
          </p:nvPr>
        </p:nvSpPr>
        <p:spPr bwMode="auto"/>
        <p:txBody>
          <a:bodyPr/>
          <a:lstStyle/>
          <a:p>
            <a:pPr>
              <a:defRPr/>
            </a:pPr>
            <a:fld id="{08395586-F03A-48D1-94DF-16B239DF4FB5}" type="slidenum">
              <a:rPr lang="ru-RU"/>
              <a:t>‹N°›</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type="twoTxTwoObj" userDrawn="1">
  <p:cSld name="Comparison">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839786" y="365124"/>
            <a:ext cx="10515600" cy="1325561"/>
          </a:xfrm>
        </p:spPr>
        <p:txBody>
          <a:bodyPr/>
          <a:lstStyle/>
          <a:p>
            <a:pPr>
              <a:defRPr/>
            </a:pPr>
            <a:r>
              <a:rPr lang="en-US"/>
              <a:t>Click to edit Master title style</a:t>
            </a:r>
            <a:endParaRPr/>
          </a:p>
        </p:txBody>
      </p:sp>
      <p:sp>
        <p:nvSpPr>
          <p:cNvPr id="5" name="Text Placeholder 2"/>
          <p:cNvSpPr>
            <a:spLocks noGrp="1"/>
          </p:cNvSpPr>
          <p:nvPr>
            <p:ph type="body" idx="1"/>
          </p:nvPr>
        </p:nvSpPr>
        <p:spPr bwMode="auto">
          <a:xfrm>
            <a:off x="839788" y="1681161"/>
            <a:ext cx="5157784" cy="823910"/>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defRPr/>
            </a:pPr>
            <a:r>
              <a:rPr lang="en-US"/>
              <a:t>Click to edit Master text styles</a:t>
            </a:r>
            <a:endParaRPr/>
          </a:p>
        </p:txBody>
      </p:sp>
      <p:sp>
        <p:nvSpPr>
          <p:cNvPr id="6" name="Content Placeholder 3"/>
          <p:cNvSpPr>
            <a:spLocks noGrp="1"/>
          </p:cNvSpPr>
          <p:nvPr>
            <p:ph sz="half" idx="2"/>
          </p:nvPr>
        </p:nvSpPr>
        <p:spPr bwMode="auto">
          <a:xfrm>
            <a:off x="839788" y="2505073"/>
            <a:ext cx="5157784" cy="3684586"/>
          </a:xfrm>
        </p:spPr>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7" name="Text Placeholder 4"/>
          <p:cNvSpPr>
            <a:spLocks noGrp="1"/>
          </p:cNvSpPr>
          <p:nvPr>
            <p:ph type="body" sz="quarter" idx="3"/>
          </p:nvPr>
        </p:nvSpPr>
        <p:spPr bwMode="auto">
          <a:xfrm>
            <a:off x="6172200" y="1681161"/>
            <a:ext cx="5183186" cy="823910"/>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defRPr/>
            </a:pPr>
            <a:r>
              <a:rPr lang="en-US"/>
              <a:t>Click to edit Master text styles</a:t>
            </a:r>
            <a:endParaRPr/>
          </a:p>
        </p:txBody>
      </p:sp>
      <p:sp>
        <p:nvSpPr>
          <p:cNvPr id="8" name="Content Placeholder 5"/>
          <p:cNvSpPr>
            <a:spLocks noGrp="1"/>
          </p:cNvSpPr>
          <p:nvPr>
            <p:ph sz="quarter" idx="4"/>
          </p:nvPr>
        </p:nvSpPr>
        <p:spPr bwMode="auto">
          <a:xfrm>
            <a:off x="6172200" y="2505073"/>
            <a:ext cx="5183186" cy="3684586"/>
          </a:xfrm>
        </p:spPr>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9" name="Date Placeholder 6"/>
          <p:cNvSpPr>
            <a:spLocks noGrp="1"/>
          </p:cNvSpPr>
          <p:nvPr>
            <p:ph type="dt" sz="half" idx="10"/>
          </p:nvPr>
        </p:nvSpPr>
        <p:spPr bwMode="auto"/>
        <p:txBody>
          <a:bodyPr/>
          <a:lstStyle/>
          <a:p>
            <a:pPr>
              <a:defRPr/>
            </a:pPr>
            <a:fld id="{BCC18F51-09EC-435C-A3BA-64A766E099C0}" type="datetimeFigureOut">
              <a:rPr lang="ru-RU"/>
              <a:t>01.09.2021</a:t>
            </a:fld>
            <a:endParaRPr lang="ru-RU"/>
          </a:p>
        </p:txBody>
      </p:sp>
      <p:sp>
        <p:nvSpPr>
          <p:cNvPr id="10" name="Footer Placeholder 7"/>
          <p:cNvSpPr>
            <a:spLocks noGrp="1"/>
          </p:cNvSpPr>
          <p:nvPr>
            <p:ph type="ftr" sz="quarter" idx="11"/>
          </p:nvPr>
        </p:nvSpPr>
        <p:spPr bwMode="auto"/>
        <p:txBody>
          <a:bodyPr/>
          <a:lstStyle/>
          <a:p>
            <a:pPr>
              <a:defRPr/>
            </a:pPr>
            <a:endParaRPr lang="ru-RU"/>
          </a:p>
        </p:txBody>
      </p:sp>
      <p:sp>
        <p:nvSpPr>
          <p:cNvPr id="11" name="Slide Number Placeholder 8"/>
          <p:cNvSpPr>
            <a:spLocks noGrp="1"/>
          </p:cNvSpPr>
          <p:nvPr>
            <p:ph type="sldNum" sz="quarter" idx="12"/>
          </p:nvPr>
        </p:nvSpPr>
        <p:spPr bwMode="auto"/>
        <p:txBody>
          <a:bodyPr/>
          <a:lstStyle/>
          <a:p>
            <a:pPr>
              <a:defRPr/>
            </a:pPr>
            <a:fld id="{08395586-F03A-48D1-94DF-16B239DF4FB5}" type="slidenum">
              <a:rPr lang="ru-RU"/>
              <a:t>‹N°›</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type="titleOnly" userDrawn="1">
  <p:cSld name="Title Only">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r>
              <a:rPr lang="en-US"/>
              <a:t>Click to edit Master title style</a:t>
            </a:r>
            <a:endParaRPr/>
          </a:p>
        </p:txBody>
      </p:sp>
      <p:sp>
        <p:nvSpPr>
          <p:cNvPr id="5" name="Date Placeholder 2"/>
          <p:cNvSpPr>
            <a:spLocks noGrp="1"/>
          </p:cNvSpPr>
          <p:nvPr>
            <p:ph type="dt" sz="half" idx="10"/>
          </p:nvPr>
        </p:nvSpPr>
        <p:spPr bwMode="auto"/>
        <p:txBody>
          <a:bodyPr/>
          <a:lstStyle/>
          <a:p>
            <a:pPr>
              <a:defRPr/>
            </a:pPr>
            <a:fld id="{BCC18F51-09EC-435C-A3BA-64A766E099C0}" type="datetimeFigureOut">
              <a:rPr lang="ru-RU"/>
              <a:t>01.09.2021</a:t>
            </a:fld>
            <a:endParaRPr lang="ru-RU"/>
          </a:p>
        </p:txBody>
      </p:sp>
      <p:sp>
        <p:nvSpPr>
          <p:cNvPr id="6" name="Footer Placeholder 3"/>
          <p:cNvSpPr>
            <a:spLocks noGrp="1"/>
          </p:cNvSpPr>
          <p:nvPr>
            <p:ph type="ftr" sz="quarter" idx="11"/>
          </p:nvPr>
        </p:nvSpPr>
        <p:spPr bwMode="auto"/>
        <p:txBody>
          <a:bodyPr/>
          <a:lstStyle/>
          <a:p>
            <a:pPr>
              <a:defRPr/>
            </a:pPr>
            <a:endParaRPr lang="ru-RU"/>
          </a:p>
        </p:txBody>
      </p:sp>
      <p:sp>
        <p:nvSpPr>
          <p:cNvPr id="7" name="Slide Number Placeholder 4"/>
          <p:cNvSpPr>
            <a:spLocks noGrp="1"/>
          </p:cNvSpPr>
          <p:nvPr>
            <p:ph type="sldNum" sz="quarter" idx="12"/>
          </p:nvPr>
        </p:nvSpPr>
        <p:spPr bwMode="auto"/>
        <p:txBody>
          <a:bodyPr/>
          <a:lstStyle/>
          <a:p>
            <a:pPr>
              <a:defRPr/>
            </a:pPr>
            <a:fld id="{08395586-F03A-48D1-94DF-16B239DF4FB5}" type="slidenum">
              <a:rPr lang="ru-RU"/>
              <a:t>‹N°›</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type="blank" userDrawn="1">
  <p:cSld name="Blank">
    <p:spTree>
      <p:nvGrpSpPr>
        <p:cNvPr id="1" name=""/>
        <p:cNvGrpSpPr/>
        <p:nvPr/>
      </p:nvGrpSpPr>
      <p:grpSpPr bwMode="auto">
        <a:xfrm>
          <a:off x="0" y="0"/>
          <a:ext cx="0" cy="0"/>
          <a:chOff x="0" y="0"/>
          <a:chExt cx="0" cy="0"/>
        </a:xfrm>
      </p:grpSpPr>
      <p:sp>
        <p:nvSpPr>
          <p:cNvPr id="4" name="Date Placeholder 1"/>
          <p:cNvSpPr>
            <a:spLocks noGrp="1"/>
          </p:cNvSpPr>
          <p:nvPr>
            <p:ph type="dt" sz="half" idx="10"/>
          </p:nvPr>
        </p:nvSpPr>
        <p:spPr bwMode="auto"/>
        <p:txBody>
          <a:bodyPr/>
          <a:lstStyle/>
          <a:p>
            <a:pPr>
              <a:defRPr/>
            </a:pPr>
            <a:fld id="{BCC18F51-09EC-435C-A3BA-64A766E099C0}" type="datetimeFigureOut">
              <a:rPr lang="ru-RU"/>
              <a:t>01.09.2021</a:t>
            </a:fld>
            <a:endParaRPr lang="ru-RU"/>
          </a:p>
        </p:txBody>
      </p:sp>
      <p:sp>
        <p:nvSpPr>
          <p:cNvPr id="5" name="Footer Placeholder 2"/>
          <p:cNvSpPr>
            <a:spLocks noGrp="1"/>
          </p:cNvSpPr>
          <p:nvPr>
            <p:ph type="ftr" sz="quarter" idx="11"/>
          </p:nvPr>
        </p:nvSpPr>
        <p:spPr bwMode="auto"/>
        <p:txBody>
          <a:bodyPr/>
          <a:lstStyle/>
          <a:p>
            <a:pPr>
              <a:defRPr/>
            </a:pPr>
            <a:endParaRPr lang="ru-RU"/>
          </a:p>
        </p:txBody>
      </p:sp>
      <p:sp>
        <p:nvSpPr>
          <p:cNvPr id="6" name="Slide Number Placeholder 3"/>
          <p:cNvSpPr>
            <a:spLocks noGrp="1"/>
          </p:cNvSpPr>
          <p:nvPr>
            <p:ph type="sldNum" sz="quarter" idx="12"/>
          </p:nvPr>
        </p:nvSpPr>
        <p:spPr bwMode="auto"/>
        <p:txBody>
          <a:bodyPr/>
          <a:lstStyle/>
          <a:p>
            <a:pPr>
              <a:defRPr/>
            </a:pPr>
            <a:fld id="{08395586-F03A-48D1-94DF-16B239DF4FB5}" type="slidenum">
              <a:rPr lang="ru-RU"/>
              <a:t>‹N°›</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type="objTx" userDrawn="1">
  <p:cSld name="Content with Caption">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839786" y="457200"/>
            <a:ext cx="3932236" cy="1600200"/>
          </a:xfrm>
        </p:spPr>
        <p:txBody>
          <a:bodyPr anchor="b"/>
          <a:lstStyle>
            <a:lvl1pPr>
              <a:defRPr sz="2400"/>
            </a:lvl1pPr>
          </a:lstStyle>
          <a:p>
            <a:pPr>
              <a:defRPr/>
            </a:pPr>
            <a:r>
              <a:rPr lang="en-US"/>
              <a:t>Click to edit Master title style</a:t>
            </a:r>
            <a:endParaRPr/>
          </a:p>
        </p:txBody>
      </p:sp>
      <p:sp>
        <p:nvSpPr>
          <p:cNvPr id="5" name="Content Placeholder 2"/>
          <p:cNvSpPr>
            <a:spLocks noGrp="1"/>
          </p:cNvSpPr>
          <p:nvPr>
            <p:ph idx="1"/>
          </p:nvPr>
        </p:nvSpPr>
        <p:spPr bwMode="auto">
          <a:xfrm>
            <a:off x="5183186" y="987424"/>
            <a:ext cx="6172200" cy="487362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6" name="Text Placeholder 3"/>
          <p:cNvSpPr>
            <a:spLocks noGrp="1"/>
          </p:cNvSpPr>
          <p:nvPr>
            <p:ph type="body" sz="half" idx="2"/>
          </p:nvPr>
        </p:nvSpPr>
        <p:spPr bwMode="auto">
          <a:xfrm>
            <a:off x="839786" y="2057398"/>
            <a:ext cx="3932236" cy="381158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defRPr/>
            </a:pPr>
            <a:r>
              <a:rPr lang="en-US"/>
              <a:t>Click to edit Master text styles</a:t>
            </a:r>
            <a:endParaRPr/>
          </a:p>
        </p:txBody>
      </p:sp>
      <p:sp>
        <p:nvSpPr>
          <p:cNvPr id="7" name="Date Placeholder 4"/>
          <p:cNvSpPr>
            <a:spLocks noGrp="1"/>
          </p:cNvSpPr>
          <p:nvPr>
            <p:ph type="dt" sz="half" idx="10"/>
          </p:nvPr>
        </p:nvSpPr>
        <p:spPr bwMode="auto"/>
        <p:txBody>
          <a:bodyPr/>
          <a:lstStyle/>
          <a:p>
            <a:pPr>
              <a:defRPr/>
            </a:pPr>
            <a:fld id="{BCC18F51-09EC-435C-A3BA-64A766E099C0}" type="datetimeFigureOut">
              <a:rPr lang="ru-RU"/>
              <a:t>01.09.2021</a:t>
            </a:fld>
            <a:endParaRPr lang="ru-RU"/>
          </a:p>
        </p:txBody>
      </p:sp>
      <p:sp>
        <p:nvSpPr>
          <p:cNvPr id="8" name="Footer Placeholder 5"/>
          <p:cNvSpPr>
            <a:spLocks noGrp="1"/>
          </p:cNvSpPr>
          <p:nvPr>
            <p:ph type="ftr" sz="quarter" idx="11"/>
          </p:nvPr>
        </p:nvSpPr>
        <p:spPr bwMode="auto"/>
        <p:txBody>
          <a:bodyPr/>
          <a:lstStyle/>
          <a:p>
            <a:pPr>
              <a:defRPr/>
            </a:pPr>
            <a:endParaRPr lang="ru-RU"/>
          </a:p>
        </p:txBody>
      </p:sp>
      <p:sp>
        <p:nvSpPr>
          <p:cNvPr id="9" name="Slide Number Placeholder 6"/>
          <p:cNvSpPr>
            <a:spLocks noGrp="1"/>
          </p:cNvSpPr>
          <p:nvPr>
            <p:ph type="sldNum" sz="quarter" idx="12"/>
          </p:nvPr>
        </p:nvSpPr>
        <p:spPr bwMode="auto"/>
        <p:txBody>
          <a:bodyPr/>
          <a:lstStyle/>
          <a:p>
            <a:pPr>
              <a:defRPr/>
            </a:pPr>
            <a:fld id="{08395586-F03A-48D1-94DF-16B239DF4FB5}" type="slidenum">
              <a:rPr lang="ru-RU"/>
              <a:t>‹N°›</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type="picTx" userDrawn="1">
  <p:cSld name="Picture with Caption">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839786" y="457200"/>
            <a:ext cx="3932236" cy="1600200"/>
          </a:xfrm>
        </p:spPr>
        <p:txBody>
          <a:bodyPr anchor="b"/>
          <a:lstStyle>
            <a:lvl1pPr>
              <a:defRPr sz="2400"/>
            </a:lvl1pPr>
          </a:lstStyle>
          <a:p>
            <a:pPr>
              <a:defRPr/>
            </a:pPr>
            <a:r>
              <a:rPr lang="en-US"/>
              <a:t>Click to edit Master title style</a:t>
            </a:r>
            <a:endParaRPr/>
          </a:p>
        </p:txBody>
      </p:sp>
      <p:sp>
        <p:nvSpPr>
          <p:cNvPr id="5" name="Picture Placeholder 2"/>
          <p:cNvSpPr>
            <a:spLocks noGrp="1" noChangeAspect="1"/>
          </p:cNvSpPr>
          <p:nvPr>
            <p:ph type="pic" idx="1"/>
          </p:nvPr>
        </p:nvSpPr>
        <p:spPr bwMode="auto">
          <a:xfrm>
            <a:off x="5183186" y="987424"/>
            <a:ext cx="6172200" cy="487362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a:defRPr/>
            </a:pPr>
            <a:r>
              <a:rPr lang="en-US"/>
              <a:t>Click icon to add picture</a:t>
            </a:r>
            <a:endParaRPr/>
          </a:p>
        </p:txBody>
      </p:sp>
      <p:sp>
        <p:nvSpPr>
          <p:cNvPr id="6" name="Text Placeholder 3"/>
          <p:cNvSpPr>
            <a:spLocks noGrp="1"/>
          </p:cNvSpPr>
          <p:nvPr>
            <p:ph type="body" sz="half" idx="2"/>
          </p:nvPr>
        </p:nvSpPr>
        <p:spPr bwMode="auto">
          <a:xfrm>
            <a:off x="839786" y="2057398"/>
            <a:ext cx="3932236" cy="381158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defRPr/>
            </a:pPr>
            <a:r>
              <a:rPr lang="en-US"/>
              <a:t>Click to edit Master text styles</a:t>
            </a:r>
            <a:endParaRPr/>
          </a:p>
        </p:txBody>
      </p:sp>
      <p:sp>
        <p:nvSpPr>
          <p:cNvPr id="7" name="Date Placeholder 4"/>
          <p:cNvSpPr>
            <a:spLocks noGrp="1"/>
          </p:cNvSpPr>
          <p:nvPr>
            <p:ph type="dt" sz="half" idx="10"/>
          </p:nvPr>
        </p:nvSpPr>
        <p:spPr bwMode="auto"/>
        <p:txBody>
          <a:bodyPr/>
          <a:lstStyle/>
          <a:p>
            <a:pPr>
              <a:defRPr/>
            </a:pPr>
            <a:fld id="{BCC18F51-09EC-435C-A3BA-64A766E099C0}" type="datetimeFigureOut">
              <a:rPr lang="ru-RU"/>
              <a:t>01.09.2021</a:t>
            </a:fld>
            <a:endParaRPr lang="ru-RU"/>
          </a:p>
        </p:txBody>
      </p:sp>
      <p:sp>
        <p:nvSpPr>
          <p:cNvPr id="8" name="Footer Placeholder 5"/>
          <p:cNvSpPr>
            <a:spLocks noGrp="1"/>
          </p:cNvSpPr>
          <p:nvPr>
            <p:ph type="ftr" sz="quarter" idx="11"/>
          </p:nvPr>
        </p:nvSpPr>
        <p:spPr bwMode="auto"/>
        <p:txBody>
          <a:bodyPr/>
          <a:lstStyle/>
          <a:p>
            <a:pPr>
              <a:defRPr/>
            </a:pPr>
            <a:endParaRPr lang="ru-RU"/>
          </a:p>
        </p:txBody>
      </p:sp>
      <p:sp>
        <p:nvSpPr>
          <p:cNvPr id="9" name="Slide Number Placeholder 6"/>
          <p:cNvSpPr>
            <a:spLocks noGrp="1"/>
          </p:cNvSpPr>
          <p:nvPr>
            <p:ph type="sldNum" sz="quarter" idx="12"/>
          </p:nvPr>
        </p:nvSpPr>
        <p:spPr bwMode="auto"/>
        <p:txBody>
          <a:bodyPr/>
          <a:lstStyle/>
          <a:p>
            <a:pPr>
              <a:defRPr/>
            </a:pPr>
            <a:fld id="{08395586-F03A-48D1-94DF-16B239DF4FB5}" type="slidenum">
              <a:rPr lang="ru-RU"/>
              <a:t>‹N°›</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4" name="Title Placeholder 1"/>
          <p:cNvSpPr>
            <a:spLocks noGrp="1"/>
          </p:cNvSpPr>
          <p:nvPr>
            <p:ph type="title"/>
          </p:nvPr>
        </p:nvSpPr>
        <p:spPr bwMode="auto">
          <a:xfrm>
            <a:off x="838197" y="365124"/>
            <a:ext cx="10515600" cy="1325561"/>
          </a:xfrm>
          <a:prstGeom prst="rect">
            <a:avLst/>
          </a:prstGeom>
        </p:spPr>
        <p:txBody>
          <a:bodyPr vert="horz" lIns="91440" tIns="45720" rIns="91440" bIns="45720" rtlCol="0" anchor="ctr">
            <a:normAutofit/>
          </a:bodyPr>
          <a:lstStyle/>
          <a:p>
            <a:pPr>
              <a:defRPr/>
            </a:pPr>
            <a:r>
              <a:rPr lang="en-US"/>
              <a:t>Click to edit Master title style</a:t>
            </a:r>
            <a:endParaRPr/>
          </a:p>
        </p:txBody>
      </p:sp>
      <p:sp>
        <p:nvSpPr>
          <p:cNvPr id="5" name="Text Placeholder 2"/>
          <p:cNvSpPr>
            <a:spLocks noGrp="1"/>
          </p:cNvSpPr>
          <p:nvPr>
            <p:ph type="body" idx="1"/>
          </p:nvPr>
        </p:nvSpPr>
        <p:spPr bwMode="auto">
          <a:xfrm>
            <a:off x="838197" y="1825624"/>
            <a:ext cx="10515600" cy="4351338"/>
          </a:xfrm>
          <a:prstGeom prst="rect">
            <a:avLst/>
          </a:prstGeom>
        </p:spPr>
        <p:txBody>
          <a:bodyPr vert="horz" lIns="91440" tIns="45720" rIns="91440" bIns="45720" rtlCol="0">
            <a:normAutofit/>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6" name="Date Placeholder 3"/>
          <p:cNvSpPr>
            <a:spLocks noGrp="1"/>
          </p:cNvSpPr>
          <p:nvPr>
            <p:ph type="dt" sz="half" idx="2"/>
          </p:nvPr>
        </p:nvSpPr>
        <p:spPr bwMode="auto">
          <a:xfrm>
            <a:off x="838197" y="6356349"/>
            <a:ext cx="2743200" cy="365124"/>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BCC18F51-09EC-435C-A3BA-64A766E099C0}" type="datetimeFigureOut">
              <a:rPr lang="ru-RU"/>
              <a:t>01.09.2021</a:t>
            </a:fld>
            <a:endParaRPr lang="ru-RU"/>
          </a:p>
        </p:txBody>
      </p:sp>
      <p:sp>
        <p:nvSpPr>
          <p:cNvPr id="7" name="Footer Placeholder 4"/>
          <p:cNvSpPr>
            <a:spLocks noGrp="1"/>
          </p:cNvSpPr>
          <p:nvPr>
            <p:ph type="ftr" sz="quarter" idx="3"/>
          </p:nvPr>
        </p:nvSpPr>
        <p:spPr bwMode="auto">
          <a:xfrm>
            <a:off x="4038597" y="6356349"/>
            <a:ext cx="4114800" cy="365124"/>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ru-RU"/>
          </a:p>
        </p:txBody>
      </p:sp>
      <p:sp>
        <p:nvSpPr>
          <p:cNvPr id="8" name="Slide Number Placeholder 5"/>
          <p:cNvSpPr>
            <a:spLocks noGrp="1"/>
          </p:cNvSpPr>
          <p:nvPr>
            <p:ph type="sldNum" sz="quarter" idx="4"/>
          </p:nvPr>
        </p:nvSpPr>
        <p:spPr bwMode="auto">
          <a:xfrm>
            <a:off x="8610598" y="6356349"/>
            <a:ext cx="2743200" cy="365124"/>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08395586-F03A-48D1-94DF-16B239DF4FB5}" type="slidenum">
              <a:rPr lang="ru-RU"/>
              <a:t>‹N°›</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a:lnSpc>
          <a:spcPct val="90000"/>
        </a:lnSpc>
        <a:spcBef>
          <a:spcPts val="0"/>
        </a:spcBef>
        <a:buNone/>
        <a:defRPr sz="3300">
          <a:solidFill>
            <a:schemeClr val="tx1"/>
          </a:solidFill>
          <a:latin typeface="+mj-lt"/>
          <a:ea typeface="+mj-ea"/>
          <a:cs typeface="+mj-cs"/>
        </a:defRPr>
      </a:lvl1pPr>
    </p:titleStyle>
    <p:bodyStyle>
      <a:lvl1pPr marL="171450" indent="-171450" algn="l" defTabSz="685800">
        <a:lnSpc>
          <a:spcPct val="90000"/>
        </a:lnSpc>
        <a:spcBef>
          <a:spcPts val="749"/>
        </a:spcBef>
        <a:buFont typeface="Arial"/>
        <a:buChar char="•"/>
        <a:defRPr sz="2100">
          <a:solidFill>
            <a:schemeClr val="tx1"/>
          </a:solidFill>
          <a:latin typeface="+mn-lt"/>
          <a:ea typeface="+mn-ea"/>
          <a:cs typeface="+mn-cs"/>
        </a:defRPr>
      </a:lvl1pPr>
      <a:lvl2pPr marL="514350" indent="-171450" algn="l" defTabSz="685800">
        <a:lnSpc>
          <a:spcPct val="90000"/>
        </a:lnSpc>
        <a:spcBef>
          <a:spcPts val="374"/>
        </a:spcBef>
        <a:buFont typeface="Arial"/>
        <a:buChar char="•"/>
        <a:defRPr sz="1800">
          <a:solidFill>
            <a:schemeClr val="tx1"/>
          </a:solidFill>
          <a:latin typeface="+mn-lt"/>
          <a:ea typeface="+mn-ea"/>
          <a:cs typeface="+mn-cs"/>
        </a:defRPr>
      </a:lvl2pPr>
      <a:lvl3pPr marL="857250" indent="-171450" algn="l" defTabSz="685800">
        <a:lnSpc>
          <a:spcPct val="90000"/>
        </a:lnSpc>
        <a:spcBef>
          <a:spcPts val="374"/>
        </a:spcBef>
        <a:buFont typeface="Arial"/>
        <a:buChar char="•"/>
        <a:defRPr sz="1500">
          <a:solidFill>
            <a:schemeClr val="tx1"/>
          </a:solidFill>
          <a:latin typeface="+mn-lt"/>
          <a:ea typeface="+mn-ea"/>
          <a:cs typeface="+mn-cs"/>
        </a:defRPr>
      </a:lvl3pPr>
      <a:lvl4pPr marL="1200150" indent="-171450" algn="l" defTabSz="685800">
        <a:lnSpc>
          <a:spcPct val="90000"/>
        </a:lnSpc>
        <a:spcBef>
          <a:spcPts val="374"/>
        </a:spcBef>
        <a:buFont typeface="Arial"/>
        <a:buChar char="•"/>
        <a:defRPr sz="1350">
          <a:solidFill>
            <a:schemeClr val="tx1"/>
          </a:solidFill>
          <a:latin typeface="+mn-lt"/>
          <a:ea typeface="+mn-ea"/>
          <a:cs typeface="+mn-cs"/>
        </a:defRPr>
      </a:lvl4pPr>
      <a:lvl5pPr marL="1543050" indent="-171450" algn="l" defTabSz="685800">
        <a:lnSpc>
          <a:spcPct val="90000"/>
        </a:lnSpc>
        <a:spcBef>
          <a:spcPts val="374"/>
        </a:spcBef>
        <a:buFont typeface="Arial"/>
        <a:buChar char="•"/>
        <a:defRPr sz="1350">
          <a:solidFill>
            <a:schemeClr val="tx1"/>
          </a:solidFill>
          <a:latin typeface="+mn-lt"/>
          <a:ea typeface="+mn-ea"/>
          <a:cs typeface="+mn-cs"/>
        </a:defRPr>
      </a:lvl5pPr>
      <a:lvl6pPr marL="1885950" indent="-171450" algn="l" defTabSz="685800">
        <a:lnSpc>
          <a:spcPct val="90000"/>
        </a:lnSpc>
        <a:spcBef>
          <a:spcPts val="374"/>
        </a:spcBef>
        <a:buFont typeface="Arial"/>
        <a:buChar char="•"/>
        <a:defRPr sz="1350">
          <a:solidFill>
            <a:schemeClr val="tx1"/>
          </a:solidFill>
          <a:latin typeface="+mn-lt"/>
          <a:ea typeface="+mn-ea"/>
          <a:cs typeface="+mn-cs"/>
        </a:defRPr>
      </a:lvl6pPr>
      <a:lvl7pPr marL="2228850" indent="-171450" algn="l" defTabSz="685800">
        <a:lnSpc>
          <a:spcPct val="90000"/>
        </a:lnSpc>
        <a:spcBef>
          <a:spcPts val="374"/>
        </a:spcBef>
        <a:buFont typeface="Arial"/>
        <a:buChar char="•"/>
        <a:defRPr sz="1350">
          <a:solidFill>
            <a:schemeClr val="tx1"/>
          </a:solidFill>
          <a:latin typeface="+mn-lt"/>
          <a:ea typeface="+mn-ea"/>
          <a:cs typeface="+mn-cs"/>
        </a:defRPr>
      </a:lvl7pPr>
      <a:lvl8pPr marL="2571750" indent="-171450" algn="l" defTabSz="685800">
        <a:lnSpc>
          <a:spcPct val="90000"/>
        </a:lnSpc>
        <a:spcBef>
          <a:spcPts val="374"/>
        </a:spcBef>
        <a:buFont typeface="Arial"/>
        <a:buChar char="•"/>
        <a:defRPr sz="1350">
          <a:solidFill>
            <a:schemeClr val="tx1"/>
          </a:solidFill>
          <a:latin typeface="+mn-lt"/>
          <a:ea typeface="+mn-ea"/>
          <a:cs typeface="+mn-cs"/>
        </a:defRPr>
      </a:lvl8pPr>
      <a:lvl9pPr marL="2914650" indent="-171450" algn="l" defTabSz="685800">
        <a:lnSpc>
          <a:spcPct val="90000"/>
        </a:lnSpc>
        <a:spcBef>
          <a:spcPts val="374"/>
        </a:spcBef>
        <a:buFont typeface="Arial"/>
        <a:buChar char="•"/>
        <a:defRPr sz="1350">
          <a:solidFill>
            <a:schemeClr val="tx1"/>
          </a:solidFill>
          <a:latin typeface="+mn-lt"/>
          <a:ea typeface="+mn-ea"/>
          <a:cs typeface="+mn-cs"/>
        </a:defRPr>
      </a:lvl9pPr>
    </p:bodyStyle>
    <p:otherStyle>
      <a:defPPr>
        <a:defRPr lang="en-US"/>
      </a:defPPr>
      <a:lvl1pPr marL="0" algn="l" defTabSz="685800">
        <a:defRPr sz="1350">
          <a:solidFill>
            <a:schemeClr val="tx1"/>
          </a:solidFill>
          <a:latin typeface="+mn-lt"/>
          <a:ea typeface="+mn-ea"/>
          <a:cs typeface="+mn-cs"/>
        </a:defRPr>
      </a:lvl1pPr>
      <a:lvl2pPr marL="342900" algn="l" defTabSz="685800">
        <a:defRPr sz="1350">
          <a:solidFill>
            <a:schemeClr val="tx1"/>
          </a:solidFill>
          <a:latin typeface="+mn-lt"/>
          <a:ea typeface="+mn-ea"/>
          <a:cs typeface="+mn-cs"/>
        </a:defRPr>
      </a:lvl2pPr>
      <a:lvl3pPr marL="685800" algn="l" defTabSz="685800">
        <a:defRPr sz="1350">
          <a:solidFill>
            <a:schemeClr val="tx1"/>
          </a:solidFill>
          <a:latin typeface="+mn-lt"/>
          <a:ea typeface="+mn-ea"/>
          <a:cs typeface="+mn-cs"/>
        </a:defRPr>
      </a:lvl3pPr>
      <a:lvl4pPr marL="1028700" algn="l" defTabSz="685800">
        <a:defRPr sz="1350">
          <a:solidFill>
            <a:schemeClr val="tx1"/>
          </a:solidFill>
          <a:latin typeface="+mn-lt"/>
          <a:ea typeface="+mn-ea"/>
          <a:cs typeface="+mn-cs"/>
        </a:defRPr>
      </a:lvl4pPr>
      <a:lvl5pPr marL="1371600" algn="l" defTabSz="685800">
        <a:defRPr sz="1350">
          <a:solidFill>
            <a:schemeClr val="tx1"/>
          </a:solidFill>
          <a:latin typeface="+mn-lt"/>
          <a:ea typeface="+mn-ea"/>
          <a:cs typeface="+mn-cs"/>
        </a:defRPr>
      </a:lvl5pPr>
      <a:lvl6pPr marL="1714500" algn="l" defTabSz="685800">
        <a:defRPr sz="1350">
          <a:solidFill>
            <a:schemeClr val="tx1"/>
          </a:solidFill>
          <a:latin typeface="+mn-lt"/>
          <a:ea typeface="+mn-ea"/>
          <a:cs typeface="+mn-cs"/>
        </a:defRPr>
      </a:lvl6pPr>
      <a:lvl7pPr marL="2057400" algn="l" defTabSz="685800">
        <a:defRPr sz="1350">
          <a:solidFill>
            <a:schemeClr val="tx1"/>
          </a:solidFill>
          <a:latin typeface="+mn-lt"/>
          <a:ea typeface="+mn-ea"/>
          <a:cs typeface="+mn-cs"/>
        </a:defRPr>
      </a:lvl7pPr>
      <a:lvl8pPr marL="2400300" algn="l" defTabSz="685800">
        <a:defRPr sz="1350">
          <a:solidFill>
            <a:schemeClr val="tx1"/>
          </a:solidFill>
          <a:latin typeface="+mn-lt"/>
          <a:ea typeface="+mn-ea"/>
          <a:cs typeface="+mn-cs"/>
        </a:defRPr>
      </a:lvl8pPr>
      <a:lvl9pPr marL="2743200" algn="l" defTabSz="685800">
        <a:defRPr sz="135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view.genial.ly/5ed9f84c8513a00d8106d4ec/horizontal-infographic-review-fdr-moon"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2.png"/><Relationship Id="rId9" Type="http://schemas.openxmlformats.org/officeDocument/2006/relationships/image" Target="../media/image18.jp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30.jpg"/><Relationship Id="rId4" Type="http://schemas.openxmlformats.org/officeDocument/2006/relationships/image" Target="../media/image29.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Image 3"/>
          <p:cNvPicPr>
            <a:picLocks noChangeAspect="1"/>
          </p:cNvPicPr>
          <p:nvPr/>
        </p:nvPicPr>
        <p:blipFill>
          <a:blip r:embed="rId2"/>
          <a:stretch/>
        </p:blipFill>
        <p:spPr bwMode="auto">
          <a:xfrm>
            <a:off x="-9715" y="-443"/>
            <a:ext cx="12230965" cy="686985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bwMode="auto">
        <a:xfrm>
          <a:off x="0" y="0"/>
          <a:ext cx="0" cy="0"/>
          <a:chOff x="0" y="0"/>
          <a:chExt cx="0" cy="0"/>
        </a:xfrm>
      </p:grpSpPr>
      <p:pic>
        <p:nvPicPr>
          <p:cNvPr id="4" name="Image 3"/>
          <p:cNvPicPr>
            <a:picLocks noChangeAspect="1"/>
          </p:cNvPicPr>
          <p:nvPr/>
        </p:nvPicPr>
        <p:blipFill>
          <a:blip r:embed="rId3"/>
          <a:srcRect l="6629"/>
          <a:stretch/>
        </p:blipFill>
        <p:spPr bwMode="auto">
          <a:xfrm>
            <a:off x="105731" y="267164"/>
            <a:ext cx="11975945" cy="6406699"/>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9"/>
          <p:cNvSpPr/>
          <p:nvPr/>
        </p:nvSpPr>
        <p:spPr bwMode="auto">
          <a:xfrm>
            <a:off x="411807" y="260648"/>
            <a:ext cx="11063653" cy="1074816"/>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lgn="ctr">
              <a:defRPr/>
            </a:pPr>
            <a:r>
              <a:rPr lang="fr-FR" sz="5400" b="1">
                <a:solidFill>
                  <a:schemeClr val="accent5"/>
                </a:solidFill>
                <a:latin typeface="Open Sans Extrabold"/>
                <a:ea typeface="Open Sans Extrabold"/>
                <a:cs typeface="Open Sans Extrabold"/>
              </a:rPr>
              <a:t>Construire une FDR ?</a:t>
            </a:r>
            <a:endParaRPr sz="5400" b="1">
              <a:solidFill>
                <a:schemeClr val="accent5"/>
              </a:solidFill>
              <a:latin typeface="Open Sans Extrabold"/>
              <a:ea typeface="Open Sans Extrabold"/>
              <a:cs typeface="Open Sans Extrabold"/>
            </a:endParaRPr>
          </a:p>
        </p:txBody>
      </p:sp>
      <p:sp>
        <p:nvSpPr>
          <p:cNvPr id="5" name="Rectangle 16"/>
          <p:cNvSpPr/>
          <p:nvPr/>
        </p:nvSpPr>
        <p:spPr bwMode="auto">
          <a:xfrm>
            <a:off x="999414" y="2996952"/>
            <a:ext cx="10441160" cy="864096"/>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lgn="ctr">
              <a:defRPr/>
            </a:pPr>
            <a:r>
              <a:rPr lang="fr-FR" sz="4400" b="1" dirty="0">
                <a:solidFill>
                  <a:schemeClr val="accent5"/>
                </a:solidFill>
              </a:rPr>
              <a:t>Concrètement un exemple ...</a:t>
            </a:r>
            <a:endParaRPr dirty="0"/>
          </a:p>
          <a:p>
            <a:pPr algn="ctr">
              <a:defRPr/>
            </a:pPr>
            <a:endParaRPr lang="fr-FR" sz="4400" b="1" dirty="0">
              <a:solidFill>
                <a:schemeClr val="accent5"/>
              </a:solidFill>
            </a:endParaRPr>
          </a:p>
        </p:txBody>
      </p:sp>
      <p:sp>
        <p:nvSpPr>
          <p:cNvPr id="6" name="Rectangle 5"/>
          <p:cNvSpPr/>
          <p:nvPr/>
        </p:nvSpPr>
        <p:spPr bwMode="auto">
          <a:xfrm>
            <a:off x="1236579" y="4499107"/>
            <a:ext cx="4685074" cy="774487"/>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lgn="ctr">
              <a:defRPr/>
            </a:pPr>
            <a:r>
              <a:rPr lang="fr-FR" sz="3600" b="1" u="sng" dirty="0">
                <a:hlinkClick r:id="rId3"/>
              </a:rPr>
              <a:t>Présentation</a:t>
            </a:r>
            <a:r>
              <a:rPr lang="fr-FR" sz="3600" b="1" u="sng" dirty="0"/>
              <a:t> </a:t>
            </a:r>
            <a:endParaRPr dirty="0"/>
          </a:p>
          <a:p>
            <a:pPr>
              <a:defRPr/>
            </a:pPr>
            <a:endParaRPr lang="fr-FR" sz="2400" dirty="0"/>
          </a:p>
        </p:txBody>
      </p:sp>
      <p:pic>
        <p:nvPicPr>
          <p:cNvPr id="7" name="Image 6"/>
          <p:cNvPicPr>
            <a:picLocks noChangeAspect="1"/>
          </p:cNvPicPr>
          <p:nvPr/>
        </p:nvPicPr>
        <p:blipFill>
          <a:blip r:embed="rId4"/>
          <a:stretch/>
        </p:blipFill>
        <p:spPr bwMode="auto">
          <a:xfrm>
            <a:off x="5656384" y="4117730"/>
            <a:ext cx="3219449" cy="1419224"/>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9"/>
          <p:cNvSpPr/>
          <p:nvPr/>
        </p:nvSpPr>
        <p:spPr bwMode="auto">
          <a:xfrm>
            <a:off x="564171" y="479635"/>
            <a:ext cx="11063653" cy="1074816"/>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lgn="ctr">
              <a:defRPr/>
            </a:pPr>
            <a:r>
              <a:rPr lang="fr-FR" sz="5400" b="1">
                <a:solidFill>
                  <a:schemeClr val="accent5"/>
                </a:solidFill>
                <a:latin typeface="Open Sans Extrabold"/>
                <a:ea typeface="Open Sans Extrabold"/>
                <a:cs typeface="Open Sans Extrabold"/>
              </a:rPr>
              <a:t>Quelques exemples</a:t>
            </a:r>
            <a:endParaRPr sz="5400" b="1">
              <a:solidFill>
                <a:schemeClr val="accent5"/>
              </a:solidFill>
              <a:latin typeface="Open Sans Extrabold"/>
              <a:ea typeface="Open Sans Extrabold"/>
              <a:cs typeface="Open Sans Extrabold"/>
            </a:endParaRPr>
          </a:p>
        </p:txBody>
      </p:sp>
      <p:pic>
        <p:nvPicPr>
          <p:cNvPr id="5" name="Image 4"/>
          <p:cNvPicPr>
            <a:picLocks noChangeAspect="1"/>
          </p:cNvPicPr>
          <p:nvPr/>
        </p:nvPicPr>
        <p:blipFill>
          <a:blip r:embed="rId3"/>
          <a:stretch/>
        </p:blipFill>
        <p:spPr bwMode="auto">
          <a:xfrm rot="20761412">
            <a:off x="855369" y="3604002"/>
            <a:ext cx="1808862" cy="1816938"/>
          </a:xfrm>
          <a:prstGeom prst="rect">
            <a:avLst/>
          </a:prstGeom>
        </p:spPr>
      </p:pic>
      <p:pic>
        <p:nvPicPr>
          <p:cNvPr id="6" name="Image 6"/>
          <p:cNvPicPr>
            <a:picLocks noChangeAspect="1"/>
          </p:cNvPicPr>
          <p:nvPr/>
        </p:nvPicPr>
        <p:blipFill>
          <a:blip r:embed="rId4"/>
          <a:stretch/>
        </p:blipFill>
        <p:spPr bwMode="auto">
          <a:xfrm>
            <a:off x="4750768" y="2009542"/>
            <a:ext cx="2930330" cy="1291772"/>
          </a:xfrm>
          <a:prstGeom prst="rect">
            <a:avLst/>
          </a:prstGeom>
        </p:spPr>
      </p:pic>
      <p:pic>
        <p:nvPicPr>
          <p:cNvPr id="7" name="Image 6"/>
          <p:cNvPicPr>
            <a:picLocks noChangeAspect="1"/>
          </p:cNvPicPr>
          <p:nvPr/>
        </p:nvPicPr>
        <p:blipFill>
          <a:blip r:embed="rId5"/>
          <a:stretch/>
        </p:blipFill>
        <p:spPr bwMode="auto">
          <a:xfrm rot="20685816">
            <a:off x="1948348" y="1891611"/>
            <a:ext cx="1656477" cy="1656477"/>
          </a:xfrm>
          <a:prstGeom prst="rect">
            <a:avLst/>
          </a:prstGeom>
        </p:spPr>
      </p:pic>
      <p:pic>
        <p:nvPicPr>
          <p:cNvPr id="8" name="Image 7"/>
          <p:cNvPicPr>
            <a:picLocks noChangeAspect="1"/>
          </p:cNvPicPr>
          <p:nvPr/>
        </p:nvPicPr>
        <p:blipFill>
          <a:blip r:embed="rId6"/>
          <a:stretch/>
        </p:blipFill>
        <p:spPr bwMode="auto">
          <a:xfrm rot="354362">
            <a:off x="2995251" y="4562464"/>
            <a:ext cx="3696888" cy="1390260"/>
          </a:xfrm>
          <a:prstGeom prst="rect">
            <a:avLst/>
          </a:prstGeom>
        </p:spPr>
      </p:pic>
      <p:pic>
        <p:nvPicPr>
          <p:cNvPr id="9" name="Image 8"/>
          <p:cNvPicPr>
            <a:picLocks noChangeAspect="1"/>
          </p:cNvPicPr>
          <p:nvPr/>
        </p:nvPicPr>
        <p:blipFill>
          <a:blip r:embed="rId7"/>
          <a:stretch/>
        </p:blipFill>
        <p:spPr bwMode="auto">
          <a:xfrm rot="21125572">
            <a:off x="7186615" y="3217929"/>
            <a:ext cx="3286125" cy="1390649"/>
          </a:xfrm>
          <a:prstGeom prst="rect">
            <a:avLst/>
          </a:prstGeom>
        </p:spPr>
      </p:pic>
      <p:pic>
        <p:nvPicPr>
          <p:cNvPr id="10" name="Image 9"/>
          <p:cNvPicPr>
            <a:picLocks noChangeAspect="1"/>
          </p:cNvPicPr>
          <p:nvPr/>
        </p:nvPicPr>
        <p:blipFill>
          <a:blip r:embed="rId8"/>
          <a:stretch/>
        </p:blipFill>
        <p:spPr bwMode="auto">
          <a:xfrm rot="700853">
            <a:off x="9665250" y="1887950"/>
            <a:ext cx="1022292" cy="1226750"/>
          </a:xfrm>
          <a:prstGeom prst="rect">
            <a:avLst/>
          </a:prstGeom>
        </p:spPr>
      </p:pic>
      <p:pic>
        <p:nvPicPr>
          <p:cNvPr id="11" name="Image 10"/>
          <p:cNvPicPr>
            <a:picLocks noChangeAspect="1"/>
          </p:cNvPicPr>
          <p:nvPr/>
        </p:nvPicPr>
        <p:blipFill>
          <a:blip r:embed="rId9"/>
          <a:stretch/>
        </p:blipFill>
        <p:spPr bwMode="auto">
          <a:xfrm>
            <a:off x="8084750" y="5081466"/>
            <a:ext cx="3176316" cy="975796"/>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9"/>
          <p:cNvSpPr/>
          <p:nvPr/>
        </p:nvSpPr>
        <p:spPr bwMode="auto">
          <a:xfrm>
            <a:off x="564172" y="1284075"/>
            <a:ext cx="11063652" cy="1074816"/>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lgn="ctr">
              <a:defRPr/>
            </a:pPr>
            <a:r>
              <a:rPr lang="fr-FR" sz="5400" b="1">
                <a:solidFill>
                  <a:schemeClr val="accent5"/>
                </a:solidFill>
                <a:latin typeface="Open Sans Extrabold"/>
                <a:ea typeface="Open Sans Extrabold"/>
                <a:cs typeface="Open Sans Extrabold"/>
              </a:rPr>
              <a:t>Se lancer</a:t>
            </a:r>
            <a:endParaRPr sz="5400" b="1">
              <a:solidFill>
                <a:schemeClr val="accent5"/>
              </a:solidFill>
              <a:latin typeface="Open Sans Extrabold"/>
              <a:ea typeface="Open Sans Extrabold"/>
              <a:cs typeface="Open Sans Extrabold"/>
            </a:endParaRPr>
          </a:p>
        </p:txBody>
      </p:sp>
      <p:sp>
        <p:nvSpPr>
          <p:cNvPr id="5" name="Rectangle 16"/>
          <p:cNvSpPr/>
          <p:nvPr/>
        </p:nvSpPr>
        <p:spPr bwMode="auto">
          <a:xfrm>
            <a:off x="999414" y="2996951"/>
            <a:ext cx="10441159" cy="864095"/>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lgn="ctr">
              <a:defRPr/>
            </a:pPr>
            <a:r>
              <a:rPr lang="fr-FR" sz="4400" b="1">
                <a:solidFill>
                  <a:schemeClr val="accent5"/>
                </a:solidFill>
              </a:rPr>
              <a:t>Chacun prépare sa feuille de route ...</a:t>
            </a:r>
            <a:endParaRPr/>
          </a:p>
          <a:p>
            <a:pPr algn="ctr">
              <a:defRPr/>
            </a:pPr>
            <a:endParaRPr lang="fr-FR" sz="4400" b="1">
              <a:solidFill>
                <a:schemeClr val="accent5"/>
              </a:solidFill>
            </a:endParaRPr>
          </a:p>
        </p:txBody>
      </p:sp>
      <p:sp>
        <p:nvSpPr>
          <p:cNvPr id="6" name="Rectangle 5"/>
          <p:cNvSpPr/>
          <p:nvPr/>
        </p:nvSpPr>
        <p:spPr bwMode="auto">
          <a:xfrm>
            <a:off x="1944096" y="4499109"/>
            <a:ext cx="3240360" cy="1002749"/>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lgn="ctr">
              <a:defRPr/>
            </a:pPr>
            <a:r>
              <a:rPr lang="fr-FR" sz="3600" b="1" u="sng"/>
              <a:t>Atelier n°6  </a:t>
            </a:r>
            <a:endParaRPr/>
          </a:p>
          <a:p>
            <a:pPr>
              <a:defRPr/>
            </a:pPr>
            <a:endParaRPr lang="fr-FR" sz="2400"/>
          </a:p>
        </p:txBody>
      </p:sp>
      <p:pic>
        <p:nvPicPr>
          <p:cNvPr id="7" name="Image 6"/>
          <p:cNvPicPr>
            <a:picLocks noChangeAspect="1"/>
          </p:cNvPicPr>
          <p:nvPr/>
        </p:nvPicPr>
        <p:blipFill>
          <a:blip r:embed="rId3"/>
          <a:stretch/>
        </p:blipFill>
        <p:spPr bwMode="auto">
          <a:xfrm>
            <a:off x="6219992" y="4155903"/>
            <a:ext cx="3219448" cy="1419223"/>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9"/>
          <p:cNvSpPr/>
          <p:nvPr/>
        </p:nvSpPr>
        <p:spPr bwMode="auto">
          <a:xfrm>
            <a:off x="622252" y="2828983"/>
            <a:ext cx="11063652" cy="1074816"/>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lgn="ctr">
              <a:defRPr/>
            </a:pPr>
            <a:r>
              <a:rPr lang="fr-FR" sz="5400" b="1">
                <a:solidFill>
                  <a:schemeClr val="accent5"/>
                </a:solidFill>
                <a:latin typeface="Open Sans Extrabold"/>
                <a:ea typeface="Open Sans Extrabold"/>
                <a:cs typeface="Open Sans Extrabold"/>
              </a:rPr>
              <a:t>D'autres exemples de présentation ...</a:t>
            </a:r>
            <a:endParaRPr sz="5400" b="1">
              <a:solidFill>
                <a:schemeClr val="accent5"/>
              </a:solidFill>
              <a:latin typeface="Open Sans Extrabold"/>
              <a:ea typeface="Open Sans Extrabold"/>
              <a:cs typeface="Open Sans Extrabo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9"/>
          <p:cNvSpPr/>
          <p:nvPr/>
        </p:nvSpPr>
        <p:spPr bwMode="auto">
          <a:xfrm>
            <a:off x="407368" y="258238"/>
            <a:ext cx="11063653" cy="1074816"/>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lgn="ctr">
              <a:defRPr/>
            </a:pPr>
            <a:r>
              <a:rPr lang="fr-FR" sz="3600" b="1">
                <a:solidFill>
                  <a:schemeClr val="accent5"/>
                </a:solidFill>
                <a:latin typeface="Open Sans Extrabold"/>
                <a:ea typeface="Open Sans Extrabold"/>
                <a:cs typeface="Open Sans Extrabold"/>
              </a:rPr>
              <a:t>FDR en distanciel en maths</a:t>
            </a:r>
            <a:endParaRPr sz="3600" b="1">
              <a:solidFill>
                <a:schemeClr val="accent5"/>
              </a:solidFill>
              <a:latin typeface="Open Sans Extrabold"/>
              <a:ea typeface="Open Sans Extrabold"/>
              <a:cs typeface="Open Sans Extrabold"/>
            </a:endParaRPr>
          </a:p>
        </p:txBody>
      </p:sp>
      <p:sp>
        <p:nvSpPr>
          <p:cNvPr id="5" name="Rectangle 5"/>
          <p:cNvSpPr/>
          <p:nvPr/>
        </p:nvSpPr>
        <p:spPr bwMode="auto">
          <a:xfrm>
            <a:off x="3863752" y="4499109"/>
            <a:ext cx="3240360" cy="1002750"/>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defRPr/>
            </a:pPr>
            <a:endParaRPr lang="fr-FR" sz="2400"/>
          </a:p>
        </p:txBody>
      </p:sp>
      <p:pic>
        <p:nvPicPr>
          <p:cNvPr id="6" name="Image 5"/>
          <p:cNvPicPr>
            <a:picLocks noChangeAspect="1"/>
          </p:cNvPicPr>
          <p:nvPr/>
        </p:nvPicPr>
        <p:blipFill>
          <a:blip r:embed="rId2"/>
          <a:stretch/>
        </p:blipFill>
        <p:spPr bwMode="auto">
          <a:xfrm>
            <a:off x="911424" y="890539"/>
            <a:ext cx="10441160" cy="56779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9"/>
          <p:cNvSpPr/>
          <p:nvPr/>
        </p:nvSpPr>
        <p:spPr bwMode="auto">
          <a:xfrm>
            <a:off x="407367" y="258237"/>
            <a:ext cx="11063652" cy="1074816"/>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lgn="ctr">
              <a:defRPr/>
            </a:pPr>
            <a:r>
              <a:rPr lang="fr-FR" sz="3600" b="1">
                <a:solidFill>
                  <a:schemeClr val="accent5"/>
                </a:solidFill>
                <a:latin typeface="Open Sans Extrabold"/>
                <a:ea typeface="Open Sans Extrabold"/>
                <a:cs typeface="Open Sans Extrabold"/>
              </a:rPr>
              <a:t>FDR en distanciel en maths</a:t>
            </a:r>
            <a:r>
              <a:rPr sz="3600" b="1">
                <a:solidFill>
                  <a:schemeClr val="accent5"/>
                </a:solidFill>
                <a:latin typeface="Open Sans Extrabold"/>
                <a:ea typeface="Open Sans Extrabold"/>
                <a:cs typeface="Open Sans Extrabold"/>
              </a:rPr>
              <a:t> (suite)</a:t>
            </a:r>
            <a:endParaRPr/>
          </a:p>
        </p:txBody>
      </p:sp>
      <p:sp>
        <p:nvSpPr>
          <p:cNvPr id="5" name="Rectangle 5"/>
          <p:cNvSpPr/>
          <p:nvPr/>
        </p:nvSpPr>
        <p:spPr bwMode="auto">
          <a:xfrm>
            <a:off x="3863750" y="4499109"/>
            <a:ext cx="3240360" cy="1002749"/>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defRPr/>
            </a:pPr>
            <a:endParaRPr lang="fr-FR" sz="2400"/>
          </a:p>
        </p:txBody>
      </p:sp>
      <p:pic>
        <p:nvPicPr>
          <p:cNvPr id="6" name="Image 5"/>
          <p:cNvPicPr>
            <a:picLocks noChangeAspect="1"/>
          </p:cNvPicPr>
          <p:nvPr/>
        </p:nvPicPr>
        <p:blipFill>
          <a:blip r:embed="rId2"/>
          <a:stretch/>
        </p:blipFill>
        <p:spPr bwMode="auto">
          <a:xfrm>
            <a:off x="766646" y="860095"/>
            <a:ext cx="10547030" cy="5900331"/>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9"/>
          <p:cNvSpPr/>
          <p:nvPr/>
        </p:nvSpPr>
        <p:spPr bwMode="auto">
          <a:xfrm>
            <a:off x="335360" y="88215"/>
            <a:ext cx="11063653" cy="1074816"/>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lgn="ctr">
              <a:defRPr/>
            </a:pPr>
            <a:r>
              <a:rPr lang="fr-FR" sz="3600" b="1">
                <a:solidFill>
                  <a:schemeClr val="accent5"/>
                </a:solidFill>
                <a:latin typeface="Open Sans Extrabold"/>
                <a:ea typeface="Open Sans Extrabold"/>
                <a:cs typeface="Open Sans Extrabold"/>
              </a:rPr>
              <a:t>FDR en distanciel en STI</a:t>
            </a:r>
            <a:endParaRPr sz="3600" b="1">
              <a:solidFill>
                <a:schemeClr val="accent5"/>
              </a:solidFill>
              <a:latin typeface="Open Sans Extrabold"/>
              <a:ea typeface="Open Sans Extrabold"/>
              <a:cs typeface="Open Sans Extrabold"/>
            </a:endParaRPr>
          </a:p>
        </p:txBody>
      </p:sp>
      <p:sp>
        <p:nvSpPr>
          <p:cNvPr id="5" name="Rectangle 5"/>
          <p:cNvSpPr/>
          <p:nvPr/>
        </p:nvSpPr>
        <p:spPr bwMode="auto">
          <a:xfrm>
            <a:off x="3863752" y="4499109"/>
            <a:ext cx="3240360" cy="1002750"/>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defRPr/>
            </a:pPr>
            <a:endParaRPr lang="fr-FR" sz="2400"/>
          </a:p>
        </p:txBody>
      </p:sp>
      <p:pic>
        <p:nvPicPr>
          <p:cNvPr id="6" name="Image 5"/>
          <p:cNvPicPr>
            <a:picLocks noChangeAspect="1"/>
          </p:cNvPicPr>
          <p:nvPr/>
        </p:nvPicPr>
        <p:blipFill>
          <a:blip r:embed="rId2"/>
          <a:stretch/>
        </p:blipFill>
        <p:spPr bwMode="auto">
          <a:xfrm>
            <a:off x="1061886" y="625622"/>
            <a:ext cx="10160214" cy="6189117"/>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9"/>
          <p:cNvSpPr/>
          <p:nvPr/>
        </p:nvSpPr>
        <p:spPr bwMode="auto">
          <a:xfrm>
            <a:off x="335360" y="88215"/>
            <a:ext cx="11161240" cy="1074816"/>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lgn="ctr">
              <a:defRPr/>
            </a:pPr>
            <a:r>
              <a:rPr lang="fr-FR" sz="3600" b="1">
                <a:solidFill>
                  <a:schemeClr val="accent5"/>
                </a:solidFill>
                <a:latin typeface="Open Sans Extrabold"/>
                <a:ea typeface="Open Sans Extrabold"/>
                <a:cs typeface="Open Sans Extrabold"/>
              </a:rPr>
              <a:t>FDR en distanciel en STI (suite)</a:t>
            </a:r>
            <a:endParaRPr sz="3600" b="1">
              <a:solidFill>
                <a:schemeClr val="accent5"/>
              </a:solidFill>
              <a:latin typeface="Open Sans Extrabold"/>
              <a:ea typeface="Open Sans Extrabold"/>
              <a:cs typeface="Open Sans Extrabold"/>
            </a:endParaRPr>
          </a:p>
        </p:txBody>
      </p:sp>
      <p:sp>
        <p:nvSpPr>
          <p:cNvPr id="5" name="Rectangle 5"/>
          <p:cNvSpPr/>
          <p:nvPr/>
        </p:nvSpPr>
        <p:spPr bwMode="auto">
          <a:xfrm>
            <a:off x="3863752" y="4499109"/>
            <a:ext cx="3240360" cy="1002750"/>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defRPr/>
            </a:pPr>
            <a:endParaRPr lang="fr-FR" sz="2400"/>
          </a:p>
        </p:txBody>
      </p:sp>
      <p:pic>
        <p:nvPicPr>
          <p:cNvPr id="6" name="Image 5"/>
          <p:cNvPicPr>
            <a:picLocks noChangeAspect="1"/>
          </p:cNvPicPr>
          <p:nvPr/>
        </p:nvPicPr>
        <p:blipFill>
          <a:blip r:embed="rId2"/>
          <a:stretch/>
        </p:blipFill>
        <p:spPr bwMode="auto">
          <a:xfrm>
            <a:off x="839416" y="692696"/>
            <a:ext cx="10513168" cy="6165304"/>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9"/>
          <p:cNvSpPr/>
          <p:nvPr/>
        </p:nvSpPr>
        <p:spPr bwMode="auto">
          <a:xfrm>
            <a:off x="407368" y="2123867"/>
            <a:ext cx="3960440" cy="2610266"/>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lgn="ctr">
              <a:defRPr/>
            </a:pPr>
            <a:r>
              <a:rPr lang="fr-FR" sz="3600" b="1" dirty="0">
                <a:solidFill>
                  <a:schemeClr val="accent5"/>
                </a:solidFill>
                <a:latin typeface="Open Sans Extrabold"/>
                <a:ea typeface="Open Sans Extrabold"/>
                <a:cs typeface="Open Sans Extrabold"/>
              </a:rPr>
              <a:t>FDR en présentiel en STI sur support technique</a:t>
            </a:r>
            <a:endParaRPr sz="3600" b="1" dirty="0">
              <a:solidFill>
                <a:schemeClr val="accent5"/>
              </a:solidFill>
              <a:latin typeface="Open Sans Extrabold"/>
              <a:ea typeface="Open Sans Extrabold"/>
              <a:cs typeface="Open Sans Extrabold"/>
            </a:endParaRPr>
          </a:p>
        </p:txBody>
      </p:sp>
      <p:sp>
        <p:nvSpPr>
          <p:cNvPr id="5" name="Rectangle 5"/>
          <p:cNvSpPr/>
          <p:nvPr/>
        </p:nvSpPr>
        <p:spPr bwMode="auto">
          <a:xfrm>
            <a:off x="3863750" y="4499109"/>
            <a:ext cx="3240360" cy="1002749"/>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defRPr/>
            </a:pPr>
            <a:endParaRPr lang="fr-FR" sz="2400"/>
          </a:p>
        </p:txBody>
      </p:sp>
      <p:pic>
        <p:nvPicPr>
          <p:cNvPr id="6" name="Image 2"/>
          <p:cNvPicPr>
            <a:picLocks noChangeAspect="1"/>
          </p:cNvPicPr>
          <p:nvPr/>
        </p:nvPicPr>
        <p:blipFill>
          <a:blip r:embed="rId2"/>
          <a:stretch/>
        </p:blipFill>
        <p:spPr bwMode="auto">
          <a:xfrm>
            <a:off x="5544059" y="14068"/>
            <a:ext cx="4848301" cy="6858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Image 3"/>
          <p:cNvPicPr>
            <a:picLocks noChangeAspect="1"/>
          </p:cNvPicPr>
          <p:nvPr/>
        </p:nvPicPr>
        <p:blipFill>
          <a:blip r:embed="rId2"/>
          <a:stretch/>
        </p:blipFill>
        <p:spPr bwMode="auto">
          <a:xfrm>
            <a:off x="3920337" y="168670"/>
            <a:ext cx="4279898" cy="1422398"/>
          </a:xfrm>
          <a:prstGeom prst="rect">
            <a:avLst/>
          </a:prstGeom>
        </p:spPr>
      </p:pic>
      <p:sp>
        <p:nvSpPr>
          <p:cNvPr id="5" name="Rectangle 4"/>
          <p:cNvSpPr/>
          <p:nvPr/>
        </p:nvSpPr>
        <p:spPr bwMode="auto">
          <a:xfrm>
            <a:off x="764998" y="1865311"/>
            <a:ext cx="10590611" cy="579155"/>
          </a:xfrm>
          <a:prstGeom prst="rect">
            <a:avLst/>
          </a:prstGeom>
          <a:noFill/>
        </p:spPr>
        <p:txBody>
          <a:bodyPr vertOverflow="overflow" horzOverflow="clip" vert="horz" wrap="square" lIns="91440" tIns="45720" rIns="91440" bIns="45720" numCol="1" spcCol="0" rtlCol="0" fromWordArt="0" anchor="t" anchorCtr="0" forceAA="0" compatLnSpc="0">
            <a:spAutoFit/>
          </a:bodyPr>
          <a:lstStyle/>
          <a:p>
            <a:pPr marL="261849" indent="-261849" algn="ctr">
              <a:buFont typeface="Wingdings"/>
              <a:buChar char="ü"/>
              <a:defRPr/>
            </a:pPr>
            <a:r>
              <a:rPr lang="fr-FR" sz="1600" b="0" i="0" u="none">
                <a:solidFill>
                  <a:srgbClr val="595959"/>
                </a:solidFill>
                <a:latin typeface="Ubuntu"/>
                <a:ea typeface="Ubuntu"/>
                <a:cs typeface="Ubuntu"/>
              </a:rPr>
              <a:t>Un groupe créé pour accompagner la TVP sur des entrées pédagogiques</a:t>
            </a:r>
            <a:endParaRPr/>
          </a:p>
          <a:p>
            <a:pPr marL="261849" indent="-261849" algn="ctr">
              <a:buFont typeface="Wingdings"/>
              <a:buChar char="ü"/>
              <a:defRPr/>
            </a:pPr>
            <a:r>
              <a:rPr lang="fr-FR" sz="1600" b="0" i="0" u="none">
                <a:solidFill>
                  <a:srgbClr val="595959"/>
                </a:solidFill>
                <a:latin typeface="Ubuntu"/>
                <a:ea typeface="Ubuntu"/>
                <a:cs typeface="Ubuntu"/>
              </a:rPr>
              <a:t>Porté par le collège des IEN avec des formateurs de toutes les disciplines</a:t>
            </a:r>
            <a:endParaRPr/>
          </a:p>
        </p:txBody>
      </p:sp>
      <p:pic>
        <p:nvPicPr>
          <p:cNvPr id="6" name="Image 5"/>
          <p:cNvPicPr>
            <a:picLocks noChangeAspect="1"/>
          </p:cNvPicPr>
          <p:nvPr/>
        </p:nvPicPr>
        <p:blipFill>
          <a:blip r:embed="rId3"/>
          <a:stretch/>
        </p:blipFill>
        <p:spPr bwMode="auto">
          <a:xfrm>
            <a:off x="318514" y="3047041"/>
            <a:ext cx="3198443" cy="2729706"/>
          </a:xfrm>
          <a:prstGeom prst="rect">
            <a:avLst/>
          </a:prstGeom>
        </p:spPr>
      </p:pic>
      <p:pic>
        <p:nvPicPr>
          <p:cNvPr id="7" name="Image 6"/>
          <p:cNvPicPr>
            <a:picLocks noChangeAspect="1"/>
          </p:cNvPicPr>
          <p:nvPr/>
        </p:nvPicPr>
        <p:blipFill>
          <a:blip r:embed="rId4"/>
          <a:stretch/>
        </p:blipFill>
        <p:spPr bwMode="auto">
          <a:xfrm>
            <a:off x="4423178" y="3047041"/>
            <a:ext cx="3274218" cy="3110506"/>
          </a:xfrm>
          <a:prstGeom prst="rect">
            <a:avLst/>
          </a:prstGeom>
        </p:spPr>
      </p:pic>
      <p:pic>
        <p:nvPicPr>
          <p:cNvPr id="8" name="Image 7"/>
          <p:cNvPicPr>
            <a:picLocks noChangeAspect="1"/>
          </p:cNvPicPr>
          <p:nvPr/>
        </p:nvPicPr>
        <p:blipFill>
          <a:blip r:embed="rId5"/>
          <a:stretch/>
        </p:blipFill>
        <p:spPr bwMode="auto">
          <a:xfrm>
            <a:off x="8450261" y="3001543"/>
            <a:ext cx="3318095" cy="3156005"/>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9"/>
          <p:cNvSpPr/>
          <p:nvPr/>
        </p:nvSpPr>
        <p:spPr bwMode="auto">
          <a:xfrm>
            <a:off x="407367" y="130560"/>
            <a:ext cx="11063653" cy="1074816"/>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lgn="ctr">
              <a:defRPr/>
            </a:pPr>
            <a:r>
              <a:rPr lang="fr-FR" sz="3600" b="1">
                <a:solidFill>
                  <a:schemeClr val="accent5"/>
                </a:solidFill>
                <a:latin typeface="Open Sans Extrabold"/>
                <a:ea typeface="Open Sans Extrabold"/>
                <a:cs typeface="Open Sans Extrabold"/>
              </a:rPr>
              <a:t>FDT en présentiel en maths</a:t>
            </a:r>
            <a:endParaRPr sz="3600" b="1">
              <a:solidFill>
                <a:schemeClr val="accent5"/>
              </a:solidFill>
              <a:latin typeface="Open Sans Extrabold"/>
              <a:ea typeface="Open Sans Extrabold"/>
              <a:cs typeface="Open Sans Extrabold"/>
            </a:endParaRPr>
          </a:p>
        </p:txBody>
      </p:sp>
      <p:sp>
        <p:nvSpPr>
          <p:cNvPr id="5" name="Rectangle 5"/>
          <p:cNvSpPr/>
          <p:nvPr/>
        </p:nvSpPr>
        <p:spPr bwMode="auto">
          <a:xfrm>
            <a:off x="3863752" y="4499109"/>
            <a:ext cx="3240360" cy="1002750"/>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defRPr/>
            </a:pPr>
            <a:endParaRPr lang="fr-FR" sz="2400"/>
          </a:p>
        </p:txBody>
      </p:sp>
      <p:pic>
        <p:nvPicPr>
          <p:cNvPr id="6" name="Image 5"/>
          <p:cNvPicPr>
            <a:picLocks noChangeAspect="1"/>
          </p:cNvPicPr>
          <p:nvPr/>
        </p:nvPicPr>
        <p:blipFill>
          <a:blip r:embed="rId2"/>
          <a:stretch/>
        </p:blipFill>
        <p:spPr bwMode="auto">
          <a:xfrm>
            <a:off x="1201416" y="716843"/>
            <a:ext cx="9823216" cy="6036613"/>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9"/>
          <p:cNvSpPr/>
          <p:nvPr/>
        </p:nvSpPr>
        <p:spPr bwMode="auto">
          <a:xfrm>
            <a:off x="407367" y="130559"/>
            <a:ext cx="11063652" cy="1074816"/>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lgn="ctr">
              <a:defRPr/>
            </a:pPr>
            <a:r>
              <a:rPr lang="fr-FR" sz="3600" b="1">
                <a:solidFill>
                  <a:schemeClr val="accent5"/>
                </a:solidFill>
                <a:latin typeface="Open Sans Extrabold"/>
                <a:ea typeface="Open Sans Extrabold"/>
                <a:cs typeface="Open Sans Extrabold"/>
              </a:rPr>
              <a:t>PDT en présentiel en maths</a:t>
            </a:r>
            <a:endParaRPr sz="3600" b="1">
              <a:solidFill>
                <a:schemeClr val="accent5"/>
              </a:solidFill>
              <a:latin typeface="Open Sans Extrabold"/>
              <a:ea typeface="Open Sans Extrabold"/>
              <a:cs typeface="Open Sans Extrabold"/>
            </a:endParaRPr>
          </a:p>
        </p:txBody>
      </p:sp>
      <p:sp>
        <p:nvSpPr>
          <p:cNvPr id="5" name="Rectangle 5"/>
          <p:cNvSpPr/>
          <p:nvPr/>
        </p:nvSpPr>
        <p:spPr bwMode="auto">
          <a:xfrm>
            <a:off x="3863750" y="4499109"/>
            <a:ext cx="3240360" cy="1002749"/>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defRPr/>
            </a:pPr>
            <a:endParaRPr lang="fr-FR" sz="2400"/>
          </a:p>
        </p:txBody>
      </p:sp>
      <p:pic>
        <p:nvPicPr>
          <p:cNvPr id="6" name="Image 5"/>
          <p:cNvPicPr>
            <a:picLocks noChangeAspect="1"/>
          </p:cNvPicPr>
          <p:nvPr/>
        </p:nvPicPr>
        <p:blipFill>
          <a:blip r:embed="rId2"/>
          <a:srcRect l="5240" r="6625" b="792"/>
          <a:stretch/>
        </p:blipFill>
        <p:spPr bwMode="auto">
          <a:xfrm>
            <a:off x="1686692" y="667967"/>
            <a:ext cx="8637483" cy="6076744"/>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9"/>
          <p:cNvSpPr/>
          <p:nvPr/>
        </p:nvSpPr>
        <p:spPr bwMode="auto">
          <a:xfrm>
            <a:off x="407368" y="34854"/>
            <a:ext cx="11063653" cy="1074816"/>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lgn="ctr">
              <a:defRPr/>
            </a:pPr>
            <a:r>
              <a:rPr lang="fr-FR" sz="3600" b="1">
                <a:solidFill>
                  <a:schemeClr val="accent5"/>
                </a:solidFill>
                <a:latin typeface="Open Sans Extrabold"/>
                <a:ea typeface="Open Sans Extrabold"/>
                <a:cs typeface="Open Sans Extrabold"/>
              </a:rPr>
              <a:t>PDT en distanciel en Français</a:t>
            </a:r>
            <a:endParaRPr sz="3600" b="1">
              <a:solidFill>
                <a:schemeClr val="accent5"/>
              </a:solidFill>
              <a:latin typeface="Open Sans Extrabold"/>
              <a:ea typeface="Open Sans Extrabold"/>
              <a:cs typeface="Open Sans Extrabold"/>
            </a:endParaRPr>
          </a:p>
        </p:txBody>
      </p:sp>
      <p:sp>
        <p:nvSpPr>
          <p:cNvPr id="5" name="Rectangle 5"/>
          <p:cNvSpPr/>
          <p:nvPr/>
        </p:nvSpPr>
        <p:spPr bwMode="auto">
          <a:xfrm>
            <a:off x="3863752" y="4499109"/>
            <a:ext cx="3240360" cy="1002750"/>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defRPr/>
            </a:pPr>
            <a:endParaRPr lang="fr-FR" sz="2400"/>
          </a:p>
        </p:txBody>
      </p:sp>
      <p:pic>
        <p:nvPicPr>
          <p:cNvPr id="6" name="Image 5"/>
          <p:cNvPicPr>
            <a:picLocks noChangeAspect="1"/>
          </p:cNvPicPr>
          <p:nvPr/>
        </p:nvPicPr>
        <p:blipFill>
          <a:blip r:embed="rId2"/>
          <a:stretch/>
        </p:blipFill>
        <p:spPr bwMode="auto">
          <a:xfrm>
            <a:off x="720979" y="572261"/>
            <a:ext cx="10487589" cy="6198269"/>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Image 3"/>
          <p:cNvPicPr>
            <a:picLocks noChangeAspect="1"/>
          </p:cNvPicPr>
          <p:nvPr/>
        </p:nvPicPr>
        <p:blipFill>
          <a:blip r:embed="rId2"/>
          <a:stretch/>
        </p:blipFill>
        <p:spPr bwMode="auto">
          <a:xfrm>
            <a:off x="-9715" y="7390"/>
            <a:ext cx="12232346" cy="6854938"/>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bwMode="auto">
        <a:xfrm>
          <a:off x="0" y="0"/>
          <a:ext cx="0" cy="0"/>
          <a:chOff x="0" y="0"/>
          <a:chExt cx="0" cy="0"/>
        </a:xfrm>
      </p:grpSpPr>
      <p:sp>
        <p:nvSpPr>
          <p:cNvPr id="4" name="Rectangle 3"/>
          <p:cNvSpPr/>
          <p:nvPr/>
        </p:nvSpPr>
        <p:spPr bwMode="auto">
          <a:xfrm>
            <a:off x="121520" y="116316"/>
            <a:ext cx="4912393" cy="458777"/>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defRPr/>
            </a:pPr>
            <a:r>
              <a:rPr sz="2600" b="1">
                <a:solidFill>
                  <a:schemeClr val="accent5"/>
                </a:solidFill>
              </a:rPr>
              <a:t>Et le RGPD dans tout ça ?</a:t>
            </a:r>
            <a:endParaRPr/>
          </a:p>
        </p:txBody>
      </p:sp>
      <p:pic>
        <p:nvPicPr>
          <p:cNvPr id="5" name="Image 4"/>
          <p:cNvPicPr>
            <a:picLocks noChangeAspect="1"/>
          </p:cNvPicPr>
          <p:nvPr/>
        </p:nvPicPr>
        <p:blipFill>
          <a:blip r:embed="rId3"/>
          <a:srcRect l="21547" r="21093"/>
          <a:stretch/>
        </p:blipFill>
        <p:spPr bwMode="auto">
          <a:xfrm>
            <a:off x="491035" y="1100953"/>
            <a:ext cx="1904999" cy="1815598"/>
          </a:xfrm>
          <a:prstGeom prst="rect">
            <a:avLst/>
          </a:prstGeom>
        </p:spPr>
      </p:pic>
      <p:sp>
        <p:nvSpPr>
          <p:cNvPr id="6" name="Flèche : droite 5"/>
          <p:cNvSpPr/>
          <p:nvPr/>
        </p:nvSpPr>
        <p:spPr bwMode="auto">
          <a:xfrm rot="20839171">
            <a:off x="2607759" y="936846"/>
            <a:ext cx="1599481" cy="251603"/>
          </a:xfrm>
          <a:prstGeom prst="rightArrow">
            <a:avLst>
              <a:gd name="adj1" fmla="val 50000"/>
              <a:gd name="adj2" fmla="val 50000"/>
            </a:avLst>
          </a:prstGeom>
          <a:solidFill>
            <a:srgbClr val="F72DA6"/>
          </a:solidFill>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a:solidFill>
                <a:srgbClr val="F72DA6"/>
              </a:solidFill>
            </a:endParaRPr>
          </a:p>
        </p:txBody>
      </p:sp>
      <p:sp>
        <p:nvSpPr>
          <p:cNvPr id="7" name="Rectangle 6"/>
          <p:cNvSpPr/>
          <p:nvPr/>
        </p:nvSpPr>
        <p:spPr bwMode="auto">
          <a:xfrm>
            <a:off x="4394619" y="474243"/>
            <a:ext cx="1365849" cy="697329"/>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defRPr/>
            </a:pPr>
            <a:r>
              <a:rPr sz="3600" b="1">
                <a:solidFill>
                  <a:srgbClr val="F72DA6"/>
                </a:solidFill>
              </a:rPr>
              <a:t>DCP</a:t>
            </a:r>
            <a:endParaRPr/>
          </a:p>
        </p:txBody>
      </p:sp>
      <p:sp>
        <p:nvSpPr>
          <p:cNvPr id="8" name="Flèche : droite 7"/>
          <p:cNvSpPr/>
          <p:nvPr/>
        </p:nvSpPr>
        <p:spPr bwMode="auto">
          <a:xfrm>
            <a:off x="2795138" y="2008752"/>
            <a:ext cx="1599480" cy="251602"/>
          </a:xfrm>
          <a:prstGeom prst="rightArrow">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vertOverflow="overflow" horzOverflow="clip" vert="horz" wrap="square" lIns="91440" tIns="45720" rIns="91440" bIns="45720" numCol="1" spcCol="0" rtlCol="0" fromWordArt="0" anchor="t" anchorCtr="0" forceAA="0" compatLnSpc="0"/>
          <a:lstStyle/>
          <a:p>
            <a:pPr>
              <a:defRPr/>
            </a:pPr>
            <a:endParaRPr>
              <a:solidFill>
                <a:srgbClr val="F72DA6"/>
              </a:solidFill>
            </a:endParaRPr>
          </a:p>
        </p:txBody>
      </p:sp>
      <p:sp>
        <p:nvSpPr>
          <p:cNvPr id="9" name="Rectangle 8"/>
          <p:cNvSpPr/>
          <p:nvPr/>
        </p:nvSpPr>
        <p:spPr bwMode="auto">
          <a:xfrm>
            <a:off x="2911954" y="1642956"/>
            <a:ext cx="1365849" cy="365795"/>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defRPr/>
            </a:pPr>
            <a:r>
              <a:t>enseignant</a:t>
            </a:r>
          </a:p>
        </p:txBody>
      </p:sp>
      <p:pic>
        <p:nvPicPr>
          <p:cNvPr id="10" name="Image 9"/>
          <p:cNvPicPr>
            <a:picLocks noChangeAspect="1"/>
          </p:cNvPicPr>
          <p:nvPr/>
        </p:nvPicPr>
        <p:blipFill>
          <a:blip r:embed="rId4"/>
          <a:srcRect l="14563" t="8336" r="13557" b="8420"/>
          <a:stretch/>
        </p:blipFill>
        <p:spPr bwMode="auto">
          <a:xfrm>
            <a:off x="4879855" y="1280897"/>
            <a:ext cx="2382477" cy="1839412"/>
          </a:xfrm>
          <a:prstGeom prst="rect">
            <a:avLst/>
          </a:prstGeom>
        </p:spPr>
      </p:pic>
      <p:sp>
        <p:nvSpPr>
          <p:cNvPr id="11" name="Flèche : droite 10"/>
          <p:cNvSpPr/>
          <p:nvPr/>
        </p:nvSpPr>
        <p:spPr bwMode="auto">
          <a:xfrm rot="20819990">
            <a:off x="9202891" y="551997"/>
            <a:ext cx="720000" cy="252000"/>
          </a:xfrm>
          <a:prstGeom prst="rightArrow">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a:solidFill>
                <a:srgbClr val="F72DA6"/>
              </a:solidFill>
            </a:endParaRPr>
          </a:p>
        </p:txBody>
      </p:sp>
      <p:sp>
        <p:nvSpPr>
          <p:cNvPr id="12" name="Flèche : droite 11"/>
          <p:cNvSpPr/>
          <p:nvPr/>
        </p:nvSpPr>
        <p:spPr bwMode="auto">
          <a:xfrm rot="20103118">
            <a:off x="7231869" y="1196685"/>
            <a:ext cx="720000" cy="252000"/>
          </a:xfrm>
          <a:prstGeom prst="rightArrow">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a:solidFill>
                <a:srgbClr val="F72DA6"/>
              </a:solidFill>
            </a:endParaRPr>
          </a:p>
        </p:txBody>
      </p:sp>
      <p:sp>
        <p:nvSpPr>
          <p:cNvPr id="13" name="Rectangle 12"/>
          <p:cNvSpPr/>
          <p:nvPr/>
        </p:nvSpPr>
        <p:spPr bwMode="auto">
          <a:xfrm>
            <a:off x="7970986" y="553492"/>
            <a:ext cx="1365849" cy="697328"/>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defRPr/>
            </a:pPr>
            <a:r>
              <a:rPr sz="3600" b="1" strike="noStrike">
                <a:solidFill>
                  <a:schemeClr val="tx1"/>
                </a:solidFill>
              </a:rPr>
              <a:t>DCP</a:t>
            </a:r>
            <a:endParaRPr sz="3600" b="1">
              <a:solidFill>
                <a:srgbClr val="F72DA6"/>
              </a:solidFill>
            </a:endParaRPr>
          </a:p>
        </p:txBody>
      </p:sp>
      <p:sp>
        <p:nvSpPr>
          <p:cNvPr id="14" name="Rectangle 13"/>
          <p:cNvSpPr/>
          <p:nvPr/>
        </p:nvSpPr>
        <p:spPr bwMode="auto">
          <a:xfrm>
            <a:off x="8108247" y="441507"/>
            <a:ext cx="563745" cy="790754"/>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defRPr/>
            </a:pPr>
            <a:r>
              <a:rPr sz="7200">
                <a:solidFill>
                  <a:srgbClr val="FF0000"/>
                </a:solidFill>
              </a:rPr>
              <a:t>X</a:t>
            </a:r>
            <a:endParaRPr/>
          </a:p>
        </p:txBody>
      </p:sp>
      <p:pic>
        <p:nvPicPr>
          <p:cNvPr id="15" name="Image 14"/>
          <p:cNvPicPr>
            <a:picLocks noChangeAspect="1"/>
          </p:cNvPicPr>
          <p:nvPr/>
        </p:nvPicPr>
        <p:blipFill>
          <a:blip r:embed="rId3"/>
          <a:srcRect l="21547" r="21093"/>
          <a:stretch/>
        </p:blipFill>
        <p:spPr bwMode="auto">
          <a:xfrm>
            <a:off x="491034" y="1100952"/>
            <a:ext cx="1904999" cy="1815597"/>
          </a:xfrm>
          <a:prstGeom prst="rect">
            <a:avLst/>
          </a:prstGeom>
        </p:spPr>
      </p:pic>
      <p:pic>
        <p:nvPicPr>
          <p:cNvPr id="16" name="Image 15"/>
          <p:cNvPicPr>
            <a:picLocks noChangeAspect="1"/>
          </p:cNvPicPr>
          <p:nvPr/>
        </p:nvPicPr>
        <p:blipFill>
          <a:blip r:embed="rId3"/>
          <a:srcRect l="21547" r="21093"/>
          <a:stretch/>
        </p:blipFill>
        <p:spPr bwMode="auto">
          <a:xfrm>
            <a:off x="10089391" y="141177"/>
            <a:ext cx="865235" cy="824629"/>
          </a:xfrm>
          <a:prstGeom prst="rect">
            <a:avLst/>
          </a:prstGeom>
        </p:spPr>
      </p:pic>
      <p:sp>
        <p:nvSpPr>
          <p:cNvPr id="17" name="Rectangle 16"/>
          <p:cNvSpPr/>
          <p:nvPr/>
        </p:nvSpPr>
        <p:spPr bwMode="auto">
          <a:xfrm>
            <a:off x="8390118" y="2008752"/>
            <a:ext cx="1176624" cy="697328"/>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defRPr/>
            </a:pPr>
            <a:r>
              <a:rPr sz="3600" b="1" strike="noStrike">
                <a:solidFill>
                  <a:schemeClr val="tx1"/>
                </a:solidFill>
              </a:rPr>
              <a:t>DCP</a:t>
            </a:r>
            <a:endParaRPr sz="3600" b="1">
              <a:solidFill>
                <a:srgbClr val="F72DA6"/>
              </a:solidFill>
            </a:endParaRPr>
          </a:p>
        </p:txBody>
      </p:sp>
      <p:sp>
        <p:nvSpPr>
          <p:cNvPr id="18" name="Rectangle 17"/>
          <p:cNvSpPr/>
          <p:nvPr/>
        </p:nvSpPr>
        <p:spPr bwMode="auto">
          <a:xfrm>
            <a:off x="10112794" y="40705"/>
            <a:ext cx="818430" cy="1229860"/>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defRPr/>
            </a:pPr>
            <a:r>
              <a:rPr sz="7200">
                <a:solidFill>
                  <a:srgbClr val="FF0000"/>
                </a:solidFill>
              </a:rPr>
              <a:t>X</a:t>
            </a:r>
            <a:endParaRPr/>
          </a:p>
        </p:txBody>
      </p:sp>
      <p:sp>
        <p:nvSpPr>
          <p:cNvPr id="19" name="Rectangle 18"/>
          <p:cNvSpPr/>
          <p:nvPr/>
        </p:nvSpPr>
        <p:spPr bwMode="auto">
          <a:xfrm>
            <a:off x="8108246" y="441506"/>
            <a:ext cx="563745" cy="790753"/>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defRPr/>
            </a:pPr>
            <a:r>
              <a:rPr sz="7200">
                <a:solidFill>
                  <a:srgbClr val="FF0000"/>
                </a:solidFill>
              </a:rPr>
              <a:t>X</a:t>
            </a:r>
            <a:endParaRPr/>
          </a:p>
        </p:txBody>
      </p:sp>
      <p:sp>
        <p:nvSpPr>
          <p:cNvPr id="20" name="Rectangle 19"/>
          <p:cNvSpPr/>
          <p:nvPr/>
        </p:nvSpPr>
        <p:spPr bwMode="auto">
          <a:xfrm>
            <a:off x="8108246" y="441506"/>
            <a:ext cx="563745" cy="790753"/>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defRPr/>
            </a:pPr>
            <a:r>
              <a:rPr sz="7200">
                <a:solidFill>
                  <a:srgbClr val="FF0000"/>
                </a:solidFill>
              </a:rPr>
              <a:t>X</a:t>
            </a:r>
            <a:endParaRPr/>
          </a:p>
        </p:txBody>
      </p:sp>
      <p:sp>
        <p:nvSpPr>
          <p:cNvPr id="21" name="Rectangle 20"/>
          <p:cNvSpPr/>
          <p:nvPr/>
        </p:nvSpPr>
        <p:spPr bwMode="auto">
          <a:xfrm>
            <a:off x="8108246" y="441506"/>
            <a:ext cx="563745" cy="790753"/>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defRPr/>
            </a:pPr>
            <a:r>
              <a:rPr sz="7200">
                <a:solidFill>
                  <a:srgbClr val="FF0000"/>
                </a:solidFill>
              </a:rPr>
              <a:t>X</a:t>
            </a:r>
            <a:endParaRPr/>
          </a:p>
        </p:txBody>
      </p:sp>
      <p:sp>
        <p:nvSpPr>
          <p:cNvPr id="22" name="Rectangle 21"/>
          <p:cNvSpPr/>
          <p:nvPr/>
        </p:nvSpPr>
        <p:spPr bwMode="auto">
          <a:xfrm>
            <a:off x="8108246" y="441506"/>
            <a:ext cx="563745" cy="790753"/>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defRPr/>
            </a:pPr>
            <a:r>
              <a:rPr sz="7200">
                <a:solidFill>
                  <a:srgbClr val="FF0000"/>
                </a:solidFill>
              </a:rPr>
              <a:t>X</a:t>
            </a:r>
            <a:endParaRPr/>
          </a:p>
        </p:txBody>
      </p:sp>
      <p:sp>
        <p:nvSpPr>
          <p:cNvPr id="23" name="Flèche : droite 22"/>
          <p:cNvSpPr/>
          <p:nvPr/>
        </p:nvSpPr>
        <p:spPr bwMode="auto">
          <a:xfrm rot="755960">
            <a:off x="9261713" y="2626828"/>
            <a:ext cx="720000" cy="252000"/>
          </a:xfrm>
          <a:prstGeom prst="rightArrow">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a:solidFill>
                <a:srgbClr val="F72DA6"/>
              </a:solidFill>
            </a:endParaRPr>
          </a:p>
        </p:txBody>
      </p:sp>
      <p:sp>
        <p:nvSpPr>
          <p:cNvPr id="24" name="Flèche : droite 23"/>
          <p:cNvSpPr/>
          <p:nvPr/>
        </p:nvSpPr>
        <p:spPr bwMode="auto">
          <a:xfrm rot="20819990">
            <a:off x="9671233" y="1784229"/>
            <a:ext cx="720000" cy="252000"/>
          </a:xfrm>
          <a:prstGeom prst="rightArrow">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a:solidFill>
                <a:srgbClr val="F72DA6"/>
              </a:solidFill>
            </a:endParaRPr>
          </a:p>
        </p:txBody>
      </p:sp>
      <p:sp>
        <p:nvSpPr>
          <p:cNvPr id="25" name="Flèche : droite 24"/>
          <p:cNvSpPr/>
          <p:nvPr/>
        </p:nvSpPr>
        <p:spPr bwMode="auto">
          <a:xfrm>
            <a:off x="7505131" y="2212108"/>
            <a:ext cx="720000" cy="252000"/>
          </a:xfrm>
          <a:prstGeom prst="rightArrow">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a:solidFill>
                <a:srgbClr val="F72DA6"/>
              </a:solidFill>
            </a:endParaRPr>
          </a:p>
        </p:txBody>
      </p:sp>
      <p:pic>
        <p:nvPicPr>
          <p:cNvPr id="26" name="Image 25"/>
          <p:cNvPicPr>
            <a:picLocks noChangeAspect="1"/>
          </p:cNvPicPr>
          <p:nvPr/>
        </p:nvPicPr>
        <p:blipFill>
          <a:blip r:embed="rId5"/>
          <a:stretch/>
        </p:blipFill>
        <p:spPr bwMode="auto">
          <a:xfrm>
            <a:off x="10543941" y="1171572"/>
            <a:ext cx="1069807" cy="1069807"/>
          </a:xfrm>
          <a:prstGeom prst="rect">
            <a:avLst/>
          </a:prstGeom>
        </p:spPr>
      </p:pic>
      <p:sp>
        <p:nvSpPr>
          <p:cNvPr id="27" name="Rectangle 26"/>
          <p:cNvSpPr/>
          <p:nvPr/>
        </p:nvSpPr>
        <p:spPr bwMode="auto">
          <a:xfrm>
            <a:off x="8390118" y="2008752"/>
            <a:ext cx="1176623" cy="697327"/>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defRPr/>
            </a:pPr>
            <a:r>
              <a:rPr sz="3600" b="1" strike="noStrike">
                <a:solidFill>
                  <a:schemeClr val="tx1"/>
                </a:solidFill>
              </a:rPr>
              <a:t>DCP</a:t>
            </a:r>
            <a:endParaRPr sz="3600" b="1">
              <a:solidFill>
                <a:srgbClr val="F72DA6"/>
              </a:solidFill>
            </a:endParaRPr>
          </a:p>
        </p:txBody>
      </p:sp>
      <p:sp>
        <p:nvSpPr>
          <p:cNvPr id="28" name="Rectangle 27"/>
          <p:cNvSpPr/>
          <p:nvPr/>
        </p:nvSpPr>
        <p:spPr bwMode="auto">
          <a:xfrm>
            <a:off x="10155733" y="2551332"/>
            <a:ext cx="1846222" cy="697327"/>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defRPr/>
            </a:pPr>
            <a:r>
              <a:rPr sz="3600" b="1">
                <a:solidFill>
                  <a:srgbClr val="16C967"/>
                </a:solidFill>
              </a:rPr>
              <a:t>sinon...</a:t>
            </a:r>
            <a:endParaRPr sz="3600" b="1">
              <a:solidFill>
                <a:srgbClr val="F72DA6"/>
              </a:solidFill>
            </a:endParaRPr>
          </a:p>
        </p:txBody>
      </p:sp>
      <p:sp>
        <p:nvSpPr>
          <p:cNvPr id="29" name="Rectangle 28"/>
          <p:cNvSpPr/>
          <p:nvPr/>
        </p:nvSpPr>
        <p:spPr bwMode="auto">
          <a:xfrm>
            <a:off x="446666" y="3248660"/>
            <a:ext cx="11359049" cy="3640666"/>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marL="283879" indent="-283879">
              <a:buFont typeface="Arial"/>
              <a:buChar char="•"/>
              <a:defRPr/>
            </a:pPr>
            <a:r>
              <a:rPr sz="2600"/>
              <a:t>Information et demande d'accord au CE qui est responsable de traitement. </a:t>
            </a:r>
            <a:r>
              <a:rPr sz="2600" b="1"/>
              <a:t>Si refus, pas d'utilisation de l'application possible</a:t>
            </a:r>
            <a:r>
              <a:rPr sz="2600"/>
              <a:t>.</a:t>
            </a:r>
            <a:endParaRPr/>
          </a:p>
          <a:p>
            <a:pPr marL="283879" indent="-283879">
              <a:buFont typeface="Arial"/>
              <a:buChar char="•"/>
              <a:defRPr/>
            </a:pPr>
            <a:r>
              <a:rPr sz="2600"/>
              <a:t>Si </a:t>
            </a:r>
            <a:r>
              <a:rPr sz="2600" b="1"/>
              <a:t>accord </a:t>
            </a:r>
            <a:r>
              <a:rPr sz="2600"/>
              <a:t>: </a:t>
            </a:r>
            <a:endParaRPr/>
          </a:p>
          <a:p>
            <a:pPr marL="683929" lvl="1" indent="-283879">
              <a:buFont typeface="Arial"/>
              <a:buChar char="•"/>
              <a:defRPr/>
            </a:pPr>
            <a:r>
              <a:rPr sz="2600"/>
              <a:t>inscription au registre de traitement de l'établissement.</a:t>
            </a:r>
            <a:endParaRPr/>
          </a:p>
          <a:p>
            <a:pPr marL="683929" lvl="1" indent="-283879">
              <a:buFont typeface="Arial"/>
              <a:buChar char="•"/>
              <a:defRPr/>
            </a:pPr>
            <a:r>
              <a:rPr sz="2600"/>
              <a:t>Obligation d'information aux familles.</a:t>
            </a:r>
            <a:endParaRPr/>
          </a:p>
          <a:p>
            <a:pPr marL="683929" lvl="1" indent="-283879">
              <a:buFont typeface="Arial"/>
              <a:buChar char="•"/>
              <a:defRPr/>
            </a:pPr>
            <a:r>
              <a:rPr sz="2600"/>
              <a:t>En fonction des DCP récoltées, du lieu d'hébergement...  : recueil du consentement de l'élève et de sa famille. Si refus, obligation de fournir une solution équitable pour l'élève.</a:t>
            </a:r>
            <a:endParaRPr/>
          </a:p>
          <a:p>
            <a:pPr algn="ctr">
              <a:defRPr/>
            </a:pPr>
            <a:r>
              <a:rPr b="1">
                <a:solidFill>
                  <a:srgbClr val="FF0000"/>
                </a:solidFill>
              </a:rPr>
              <a:t>En cas de doute, demander au DPD de l'académie.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3"/>
          <p:cNvSpPr/>
          <p:nvPr/>
        </p:nvSpPr>
        <p:spPr bwMode="auto">
          <a:xfrm>
            <a:off x="2223431" y="453076"/>
            <a:ext cx="2155468" cy="365795"/>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lgn="ctr">
              <a:defRPr/>
            </a:pPr>
            <a:r>
              <a:rPr sz="2400" b="1" u="sng">
                <a:solidFill>
                  <a:srgbClr val="16C967"/>
                </a:solidFill>
              </a:rPr>
              <a:t>OBJECTIFS</a:t>
            </a:r>
            <a:endParaRPr/>
          </a:p>
        </p:txBody>
      </p:sp>
      <p:sp>
        <p:nvSpPr>
          <p:cNvPr id="5" name="Rectangle 4"/>
          <p:cNvSpPr/>
          <p:nvPr/>
        </p:nvSpPr>
        <p:spPr bwMode="auto">
          <a:xfrm>
            <a:off x="7361967" y="453075"/>
            <a:ext cx="3584218" cy="465735"/>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lgn="ctr">
              <a:defRPr/>
            </a:pPr>
            <a:r>
              <a:rPr sz="2400" b="1" u="sng">
                <a:solidFill>
                  <a:srgbClr val="F72DA6"/>
                </a:solidFill>
              </a:rPr>
              <a:t>TEMPS FORTS</a:t>
            </a:r>
            <a:endParaRPr u="sng"/>
          </a:p>
        </p:txBody>
      </p:sp>
      <p:sp>
        <p:nvSpPr>
          <p:cNvPr id="6" name="Rectangle 5"/>
          <p:cNvSpPr/>
          <p:nvPr/>
        </p:nvSpPr>
        <p:spPr bwMode="auto">
          <a:xfrm>
            <a:off x="383925" y="1045426"/>
            <a:ext cx="6006649" cy="5471066"/>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marL="349965" indent="-349965">
              <a:lnSpc>
                <a:spcPct val="114999"/>
              </a:lnSpc>
              <a:buFont typeface="Wingdings"/>
              <a:buChar char="ü"/>
              <a:defRPr/>
            </a:pPr>
            <a:r>
              <a:rPr lang="fr-FR" sz="2000">
                <a:latin typeface="Ubuntu"/>
                <a:ea typeface="Ubuntu"/>
                <a:cs typeface="Ubuntu"/>
              </a:rPr>
              <a:t>Découvrir l'historique, les notions et </a:t>
            </a:r>
            <a:r>
              <a:rPr lang="fr-FR" sz="2000" b="0" i="0" u="none" strike="noStrike" cap="none" spc="0">
                <a:solidFill>
                  <a:schemeClr val="tx1"/>
                </a:solidFill>
                <a:latin typeface="Ubuntu"/>
                <a:ea typeface="Ubuntu"/>
                <a:cs typeface="Ubuntu"/>
              </a:rPr>
              <a:t>les principes</a:t>
            </a:r>
            <a:r>
              <a:rPr lang="fr-FR" sz="2000">
                <a:latin typeface="Ubuntu"/>
                <a:ea typeface="Ubuntu"/>
                <a:cs typeface="Ubuntu"/>
              </a:rPr>
              <a:t> de création de feuilles de route/ plan de travail</a:t>
            </a:r>
            <a:endParaRPr/>
          </a:p>
          <a:p>
            <a:pPr marL="349965" indent="-349965">
              <a:lnSpc>
                <a:spcPct val="114999"/>
              </a:lnSpc>
              <a:buFont typeface="Wingdings"/>
              <a:buChar char="ü"/>
              <a:defRPr/>
            </a:pPr>
            <a:endParaRPr sz="2000">
              <a:latin typeface="Ubuntu"/>
              <a:ea typeface="Ubuntu"/>
              <a:cs typeface="Ubuntu"/>
            </a:endParaRPr>
          </a:p>
          <a:p>
            <a:pPr marL="349965" indent="-349965">
              <a:lnSpc>
                <a:spcPct val="114999"/>
              </a:lnSpc>
              <a:buFont typeface="Wingdings"/>
              <a:buChar char="ü"/>
              <a:defRPr/>
            </a:pPr>
            <a:r>
              <a:rPr lang="fr-FR" sz="2000">
                <a:latin typeface="Ubuntu"/>
                <a:ea typeface="Ubuntu"/>
                <a:cs typeface="Ubuntu"/>
              </a:rPr>
              <a:t>Concevoir sa feuille de route / son plan de travail et réfléchir à leur utilisation en présentiel et en distanciel, </a:t>
            </a:r>
            <a:r>
              <a:rPr lang="fr-FR" sz="2000" b="0" i="0" u="none" strike="noStrike" cap="none" spc="0">
                <a:solidFill>
                  <a:schemeClr val="tx1"/>
                </a:solidFill>
                <a:latin typeface="Ubuntu"/>
                <a:ea typeface="Ubuntu"/>
                <a:cs typeface="Ubuntu"/>
              </a:rPr>
              <a:t>avec les apports des neurosciences</a:t>
            </a:r>
            <a:endParaRPr/>
          </a:p>
          <a:p>
            <a:pPr marL="349965" indent="-349965">
              <a:lnSpc>
                <a:spcPct val="114999"/>
              </a:lnSpc>
              <a:buFont typeface="Wingdings"/>
              <a:buChar char="ü"/>
              <a:defRPr/>
            </a:pPr>
            <a:endParaRPr sz="2000">
              <a:latin typeface="Ubuntu"/>
              <a:ea typeface="Ubuntu"/>
              <a:cs typeface="Ubuntu"/>
            </a:endParaRPr>
          </a:p>
          <a:p>
            <a:pPr marL="349965" indent="-349965">
              <a:lnSpc>
                <a:spcPct val="114999"/>
              </a:lnSpc>
              <a:buFont typeface="Wingdings"/>
              <a:buChar char="ü"/>
              <a:defRPr/>
            </a:pPr>
            <a:r>
              <a:rPr lang="fr-FR" sz="2000">
                <a:latin typeface="Ubuntu"/>
                <a:ea typeface="Ubuntu"/>
                <a:cs typeface="Ubuntu"/>
              </a:rPr>
              <a:t>Intégrer des outils numériques et des liens</a:t>
            </a:r>
          </a:p>
          <a:p>
            <a:pPr marL="349965" indent="-349965">
              <a:lnSpc>
                <a:spcPct val="114999"/>
              </a:lnSpc>
              <a:buFont typeface="Wingdings"/>
              <a:buChar char="ü"/>
              <a:defRPr/>
            </a:pPr>
            <a:endParaRPr sz="2000">
              <a:latin typeface="Ubuntu"/>
              <a:ea typeface="Ubuntu"/>
              <a:cs typeface="Ubuntu"/>
            </a:endParaRPr>
          </a:p>
          <a:p>
            <a:pPr marL="349965" indent="-349965">
              <a:lnSpc>
                <a:spcPct val="114999"/>
              </a:lnSpc>
              <a:buFont typeface="Wingdings"/>
              <a:buChar char="ü"/>
              <a:defRPr/>
            </a:pPr>
            <a:r>
              <a:rPr lang="fr-FR" sz="2000">
                <a:latin typeface="Ubuntu"/>
                <a:ea typeface="Ubuntu"/>
                <a:cs typeface="Ubuntu"/>
              </a:rPr>
              <a:t>Partager et diffuser ses créations</a:t>
            </a:r>
          </a:p>
          <a:p>
            <a:pPr marL="349965" indent="-349965">
              <a:lnSpc>
                <a:spcPct val="114999"/>
              </a:lnSpc>
              <a:buFont typeface="Wingdings"/>
              <a:buChar char="ü"/>
              <a:defRPr/>
            </a:pPr>
            <a:endParaRPr sz="2000">
              <a:latin typeface="Ubuntu"/>
              <a:ea typeface="Ubuntu"/>
              <a:cs typeface="Ubuntu"/>
            </a:endParaRPr>
          </a:p>
          <a:p>
            <a:pPr marL="349965" indent="-349965">
              <a:lnSpc>
                <a:spcPct val="114999"/>
              </a:lnSpc>
              <a:buFont typeface="Wingdings"/>
              <a:buChar char="ü"/>
              <a:defRPr/>
            </a:pPr>
            <a:r>
              <a:rPr lang="fr-FR" sz="2000">
                <a:latin typeface="Ubuntu"/>
                <a:ea typeface="Ubuntu"/>
                <a:cs typeface="Ubuntu"/>
              </a:rPr>
              <a:t>Exemples de plan de travail et de feuilles de route </a:t>
            </a:r>
            <a:endParaRPr/>
          </a:p>
          <a:p>
            <a:pPr>
              <a:lnSpc>
                <a:spcPct val="114999"/>
              </a:lnSpc>
              <a:defRPr/>
            </a:pPr>
            <a:endParaRPr/>
          </a:p>
        </p:txBody>
      </p:sp>
      <p:sp>
        <p:nvSpPr>
          <p:cNvPr id="7" name="Rectangle 7"/>
          <p:cNvSpPr/>
          <p:nvPr/>
        </p:nvSpPr>
        <p:spPr bwMode="auto">
          <a:xfrm>
            <a:off x="6888806" y="1091890"/>
            <a:ext cx="4786314" cy="5285213"/>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marL="283879" indent="-283879">
              <a:lnSpc>
                <a:spcPct val="150000"/>
              </a:lnSpc>
              <a:buFont typeface="Wingdings"/>
              <a:buChar char="ü"/>
              <a:defRPr/>
            </a:pPr>
            <a:r>
              <a:rPr u="sng"/>
              <a:t>Atelier 1</a:t>
            </a:r>
            <a:r>
              <a:t> : Wooclap "Bonjour à tous!"</a:t>
            </a:r>
          </a:p>
          <a:p>
            <a:pPr marL="283878" indent="-283878">
              <a:lnSpc>
                <a:spcPct val="150000"/>
              </a:lnSpc>
              <a:buFont typeface="Wingdings"/>
              <a:buChar char="ü"/>
              <a:defRPr/>
            </a:pPr>
            <a:endParaRPr/>
          </a:p>
          <a:p>
            <a:pPr marL="283878" indent="-283878">
              <a:lnSpc>
                <a:spcPct val="150000"/>
              </a:lnSpc>
              <a:buFont typeface="Wingdings"/>
              <a:buChar char="ü"/>
              <a:defRPr/>
            </a:pPr>
            <a:r>
              <a:rPr u="sng"/>
              <a:t>Atelier 2</a:t>
            </a:r>
            <a:r>
              <a:t> : Pour résumer</a:t>
            </a:r>
          </a:p>
          <a:p>
            <a:pPr algn="ctr">
              <a:lnSpc>
                <a:spcPct val="150000"/>
              </a:lnSpc>
              <a:defRPr/>
            </a:pPr>
            <a:r>
              <a:t>Pour qui ? Quand ? Comment ?</a:t>
            </a:r>
          </a:p>
          <a:p>
            <a:pPr algn="ctr">
              <a:lnSpc>
                <a:spcPct val="150000"/>
              </a:lnSpc>
              <a:defRPr/>
            </a:pPr>
            <a:endParaRPr/>
          </a:p>
          <a:p>
            <a:pPr marL="283879" indent="-283879">
              <a:lnSpc>
                <a:spcPct val="150000"/>
              </a:lnSpc>
              <a:buFont typeface="Wingdings"/>
              <a:buChar char="ü"/>
              <a:defRPr/>
            </a:pPr>
            <a:r>
              <a:rPr u="sng"/>
              <a:t>Atelier 3</a:t>
            </a:r>
            <a:r>
              <a:rPr u="none"/>
              <a:t> </a:t>
            </a:r>
            <a:r>
              <a:t>: Wooclap "Qui est qui ?"</a:t>
            </a:r>
          </a:p>
          <a:p>
            <a:pPr marL="283878" indent="-283878">
              <a:lnSpc>
                <a:spcPct val="150000"/>
              </a:lnSpc>
              <a:buFont typeface="Wingdings"/>
              <a:buChar char="ü"/>
              <a:defRPr/>
            </a:pPr>
            <a:endParaRPr/>
          </a:p>
          <a:p>
            <a:pPr marL="283878" indent="-283878">
              <a:lnSpc>
                <a:spcPct val="150000"/>
              </a:lnSpc>
              <a:buFont typeface="Wingdings"/>
              <a:buChar char="ü"/>
              <a:defRPr/>
            </a:pPr>
            <a:r>
              <a:rPr u="sng"/>
              <a:t>Atelier 4</a:t>
            </a:r>
            <a:r>
              <a:t> : Genialy "Concrètement"</a:t>
            </a:r>
          </a:p>
          <a:p>
            <a:pPr marL="283878" indent="-283878">
              <a:lnSpc>
                <a:spcPct val="150000"/>
              </a:lnSpc>
              <a:buFont typeface="Wingdings"/>
              <a:buChar char="ü"/>
              <a:defRPr/>
            </a:pPr>
            <a:endParaRPr/>
          </a:p>
          <a:p>
            <a:pPr marL="283878" indent="-283878">
              <a:lnSpc>
                <a:spcPct val="150000"/>
              </a:lnSpc>
              <a:buFont typeface="Wingdings"/>
              <a:buChar char="ü"/>
              <a:defRPr/>
            </a:pPr>
            <a:r>
              <a:rPr lang="fr-FR" sz="1800" b="0" i="0" u="sng" strike="noStrike" cap="none" spc="0">
                <a:solidFill>
                  <a:schemeClr val="tx1"/>
                </a:solidFill>
                <a:latin typeface="+mn-lt"/>
                <a:ea typeface="+mn-ea"/>
                <a:cs typeface="+mn-cs"/>
              </a:rPr>
              <a:t>Atelier 5</a:t>
            </a:r>
            <a:r>
              <a:rPr lang="fr-FR" sz="1800" b="0" i="0" u="none" strike="noStrike" cap="none" spc="0">
                <a:solidFill>
                  <a:schemeClr val="tx1"/>
                </a:solidFill>
                <a:latin typeface="+mn-lt"/>
                <a:ea typeface="+mn-ea"/>
                <a:cs typeface="+mn-cs"/>
              </a:rPr>
              <a:t> :  Quelques exemples</a:t>
            </a:r>
          </a:p>
          <a:p>
            <a:pPr marL="283878" indent="-283878">
              <a:lnSpc>
                <a:spcPct val="150000"/>
              </a:lnSpc>
              <a:buFont typeface="Wingdings"/>
              <a:buChar char="ü"/>
              <a:defRPr/>
            </a:pPr>
            <a:endParaRPr lang="fr-FR" sz="1800" b="0" i="0" u="none" strike="noStrike" cap="none" spc="0">
              <a:solidFill>
                <a:schemeClr val="tx1"/>
              </a:solidFill>
              <a:latin typeface="Arial"/>
              <a:ea typeface="Arial"/>
              <a:cs typeface="Arial"/>
            </a:endParaRPr>
          </a:p>
          <a:p>
            <a:pPr marL="283878" indent="-283878">
              <a:lnSpc>
                <a:spcPct val="150000"/>
              </a:lnSpc>
              <a:buFont typeface="Wingdings"/>
              <a:buChar char="ü"/>
              <a:defRPr/>
            </a:pPr>
            <a:r>
              <a:rPr u="sng"/>
              <a:t>Atelier 6</a:t>
            </a:r>
            <a:r>
              <a:t> : Se lancer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9"/>
          <p:cNvSpPr/>
          <p:nvPr/>
        </p:nvSpPr>
        <p:spPr bwMode="auto">
          <a:xfrm>
            <a:off x="411807" y="625992"/>
            <a:ext cx="11063653" cy="2294242"/>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lgn="ctr">
              <a:defRPr/>
            </a:pPr>
            <a:r>
              <a:rPr lang="fr-FR" sz="5400" b="1">
                <a:solidFill>
                  <a:schemeClr val="accent5"/>
                </a:solidFill>
                <a:latin typeface="Open Sans Extrabold"/>
                <a:ea typeface="Open Sans Extrabold"/>
                <a:cs typeface="Open Sans Extrabold"/>
              </a:rPr>
              <a:t>Bonjour à tous !</a:t>
            </a:r>
            <a:endParaRPr sz="5400" b="1">
              <a:solidFill>
                <a:schemeClr val="accent5"/>
              </a:solidFill>
              <a:latin typeface="Open Sans Extrabold"/>
              <a:ea typeface="Open Sans Extrabold"/>
              <a:cs typeface="Open Sans Extrabold"/>
            </a:endParaRPr>
          </a:p>
        </p:txBody>
      </p:sp>
      <p:pic>
        <p:nvPicPr>
          <p:cNvPr id="5" name="Image 2"/>
          <p:cNvPicPr>
            <a:picLocks noChangeAspect="1"/>
          </p:cNvPicPr>
          <p:nvPr/>
        </p:nvPicPr>
        <p:blipFill>
          <a:blip r:embed="rId2"/>
          <a:stretch/>
        </p:blipFill>
        <p:spPr bwMode="auto">
          <a:xfrm>
            <a:off x="1582778" y="2385988"/>
            <a:ext cx="3591255" cy="3113936"/>
          </a:xfrm>
          <a:prstGeom prst="rect">
            <a:avLst/>
          </a:prstGeom>
        </p:spPr>
      </p:pic>
      <p:sp>
        <p:nvSpPr>
          <p:cNvPr id="6" name="Rectangle 3"/>
          <p:cNvSpPr/>
          <p:nvPr/>
        </p:nvSpPr>
        <p:spPr bwMode="auto">
          <a:xfrm>
            <a:off x="6888087" y="3573016"/>
            <a:ext cx="3240360" cy="1002750"/>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lgn="ctr">
              <a:defRPr/>
            </a:pPr>
            <a:r>
              <a:rPr lang="fr-FR" sz="3600" b="1" u="sng"/>
              <a:t>Atelier n°1  </a:t>
            </a:r>
            <a:endParaRPr/>
          </a:p>
          <a:p>
            <a:pPr>
              <a:defRPr/>
            </a:pPr>
            <a:endParaRPr lang="fr-FR" sz="24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9"/>
          <p:cNvSpPr/>
          <p:nvPr/>
        </p:nvSpPr>
        <p:spPr bwMode="auto">
          <a:xfrm>
            <a:off x="411807" y="260648"/>
            <a:ext cx="11063653" cy="1074816"/>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lgn="ctr">
              <a:defRPr/>
            </a:pPr>
            <a:r>
              <a:rPr lang="fr-FR" sz="5400" b="1">
                <a:solidFill>
                  <a:schemeClr val="accent5"/>
                </a:solidFill>
                <a:latin typeface="Open Sans Extrabold"/>
                <a:ea typeface="Open Sans Extrabold"/>
                <a:cs typeface="Open Sans Extrabold"/>
              </a:rPr>
              <a:t>Historique</a:t>
            </a:r>
            <a:endParaRPr sz="5400" b="1">
              <a:solidFill>
                <a:schemeClr val="accent5"/>
              </a:solidFill>
              <a:latin typeface="Open Sans Extrabold"/>
              <a:ea typeface="Open Sans Extrabold"/>
              <a:cs typeface="Open Sans Extrabold"/>
            </a:endParaRPr>
          </a:p>
        </p:txBody>
      </p:sp>
      <p:pic>
        <p:nvPicPr>
          <p:cNvPr id="5" name="Image 7"/>
          <p:cNvPicPr>
            <a:picLocks noChangeAspect="1"/>
          </p:cNvPicPr>
          <p:nvPr/>
        </p:nvPicPr>
        <p:blipFill>
          <a:blip r:embed="rId3"/>
          <a:stretch/>
        </p:blipFill>
        <p:spPr bwMode="auto">
          <a:xfrm>
            <a:off x="3001036" y="1484784"/>
            <a:ext cx="5885193" cy="4536504"/>
          </a:xfrm>
          <a:prstGeom prst="rect">
            <a:avLst/>
          </a:prstGeom>
        </p:spPr>
      </p:pic>
      <p:sp>
        <p:nvSpPr>
          <p:cNvPr id="6" name="Rectangle 11"/>
          <p:cNvSpPr/>
          <p:nvPr/>
        </p:nvSpPr>
        <p:spPr bwMode="auto">
          <a:xfrm>
            <a:off x="7565918" y="1647795"/>
            <a:ext cx="3250092" cy="1497278"/>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lgn="ctr">
              <a:defRPr/>
            </a:pPr>
            <a:r>
              <a:rPr lang="fr-FR" sz="2800"/>
              <a:t>Premier PDT, calqué sur l’Industrie </a:t>
            </a:r>
            <a:endParaRPr/>
          </a:p>
        </p:txBody>
      </p:sp>
      <p:sp>
        <p:nvSpPr>
          <p:cNvPr id="7" name="Rectangle 12"/>
          <p:cNvSpPr/>
          <p:nvPr/>
        </p:nvSpPr>
        <p:spPr bwMode="auto">
          <a:xfrm>
            <a:off x="8472264" y="4437112"/>
            <a:ext cx="3250092" cy="1497278"/>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lgn="ctr">
              <a:defRPr/>
            </a:pPr>
            <a:r>
              <a:rPr lang="fr-FR" sz="2800"/>
              <a:t>Programme commun / travail individualisé </a:t>
            </a:r>
            <a:endParaRPr/>
          </a:p>
        </p:txBody>
      </p:sp>
      <p:sp>
        <p:nvSpPr>
          <p:cNvPr id="8" name="Rectangle 13"/>
          <p:cNvSpPr/>
          <p:nvPr/>
        </p:nvSpPr>
        <p:spPr bwMode="auto">
          <a:xfrm>
            <a:off x="4315826" y="5877272"/>
            <a:ext cx="3250092" cy="1497278"/>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lgn="ctr">
              <a:defRPr/>
            </a:pPr>
            <a:r>
              <a:rPr lang="fr-FR" sz="2800"/>
              <a:t>Accentuation de la personnalisation</a:t>
            </a:r>
            <a:endParaRPr/>
          </a:p>
        </p:txBody>
      </p:sp>
      <p:sp>
        <p:nvSpPr>
          <p:cNvPr id="9" name="Rectangle 14"/>
          <p:cNvSpPr/>
          <p:nvPr/>
        </p:nvSpPr>
        <p:spPr bwMode="auto">
          <a:xfrm>
            <a:off x="164908" y="4149079"/>
            <a:ext cx="3250092" cy="1497278"/>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lgn="ctr">
              <a:defRPr/>
            </a:pPr>
            <a:r>
              <a:rPr lang="fr-FR" sz="2800"/>
              <a:t>Gérer l’hétérogénéité</a:t>
            </a:r>
            <a:endParaRPr/>
          </a:p>
        </p:txBody>
      </p:sp>
      <p:sp>
        <p:nvSpPr>
          <p:cNvPr id="10" name="Rectangle 15"/>
          <p:cNvSpPr/>
          <p:nvPr/>
        </p:nvSpPr>
        <p:spPr bwMode="auto">
          <a:xfrm>
            <a:off x="175536" y="3013779"/>
            <a:ext cx="3250092" cy="493482"/>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lgn="ctr">
              <a:defRPr/>
            </a:pPr>
            <a:r>
              <a:rPr lang="fr-FR" sz="2800" dirty="0"/>
              <a:t>ZPD</a:t>
            </a:r>
            <a:endParaRPr dirty="0"/>
          </a:p>
        </p:txBody>
      </p:sp>
      <p:sp>
        <p:nvSpPr>
          <p:cNvPr id="11" name="Rectangle 16"/>
          <p:cNvSpPr/>
          <p:nvPr/>
        </p:nvSpPr>
        <p:spPr bwMode="auto">
          <a:xfrm>
            <a:off x="411807" y="1809407"/>
            <a:ext cx="3250092" cy="493482"/>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lgn="ctr">
              <a:defRPr/>
            </a:pPr>
            <a:r>
              <a:rPr lang="fr-FR" sz="2800"/>
              <a:t>coopération</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9"/>
          <p:cNvSpPr/>
          <p:nvPr/>
        </p:nvSpPr>
        <p:spPr bwMode="auto">
          <a:xfrm>
            <a:off x="407368" y="0"/>
            <a:ext cx="11063653" cy="1074816"/>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lgn="ctr">
              <a:defRPr/>
            </a:pPr>
            <a:r>
              <a:rPr lang="fr-FR" sz="5400" b="1">
                <a:solidFill>
                  <a:schemeClr val="accent5"/>
                </a:solidFill>
                <a:latin typeface="Open Sans Extrabold"/>
                <a:ea typeface="Open Sans Extrabold"/>
                <a:cs typeface="Open Sans Extrabold"/>
              </a:rPr>
              <a:t>Ce que l'on sait ...</a:t>
            </a:r>
            <a:endParaRPr sz="5400" b="1">
              <a:solidFill>
                <a:schemeClr val="accent5"/>
              </a:solidFill>
              <a:latin typeface="Open Sans Extrabold"/>
              <a:ea typeface="Open Sans Extrabold"/>
              <a:cs typeface="Open Sans Extrabold"/>
            </a:endParaRPr>
          </a:p>
        </p:txBody>
      </p:sp>
      <p:pic>
        <p:nvPicPr>
          <p:cNvPr id="5" name="Image 3"/>
          <p:cNvPicPr>
            <a:picLocks noChangeAspect="1"/>
          </p:cNvPicPr>
          <p:nvPr/>
        </p:nvPicPr>
        <p:blipFill>
          <a:blip r:embed="rId2"/>
          <a:stretch/>
        </p:blipFill>
        <p:spPr bwMode="auto">
          <a:xfrm>
            <a:off x="720980" y="871817"/>
            <a:ext cx="10559596" cy="5886653"/>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Image 3"/>
          <p:cNvPicPr>
            <a:picLocks noChangeAspect="1"/>
          </p:cNvPicPr>
          <p:nvPr/>
        </p:nvPicPr>
        <p:blipFill>
          <a:blip r:embed="rId3"/>
          <a:stretch/>
        </p:blipFill>
        <p:spPr bwMode="auto">
          <a:xfrm>
            <a:off x="1931026" y="699135"/>
            <a:ext cx="8268244" cy="6239989"/>
          </a:xfrm>
          <a:prstGeom prst="rect">
            <a:avLst/>
          </a:prstGeom>
        </p:spPr>
      </p:pic>
      <p:sp>
        <p:nvSpPr>
          <p:cNvPr id="5" name="Rectangle 9"/>
          <p:cNvSpPr/>
          <p:nvPr/>
        </p:nvSpPr>
        <p:spPr bwMode="auto">
          <a:xfrm>
            <a:off x="3746991" y="19893"/>
            <a:ext cx="4853205" cy="961581"/>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lgn="ctr">
              <a:defRPr/>
            </a:pPr>
            <a:r>
              <a:rPr lang="fr-FR" sz="5400" b="1">
                <a:solidFill>
                  <a:schemeClr val="accent5"/>
                </a:solidFill>
                <a:latin typeface="Open Sans Extrabold"/>
                <a:ea typeface="Open Sans Extrabold"/>
                <a:cs typeface="Open Sans Extrabold"/>
              </a:rPr>
              <a:t>et aussi</a:t>
            </a:r>
            <a:endParaRPr sz="5400" b="1">
              <a:solidFill>
                <a:schemeClr val="accent5"/>
              </a:solidFill>
              <a:latin typeface="Open Sans Extrabold"/>
              <a:ea typeface="Open Sans Extrabold"/>
              <a:cs typeface="Open Sans Extrabold"/>
            </a:endParaRPr>
          </a:p>
        </p:txBody>
      </p:sp>
      <p:sp>
        <p:nvSpPr>
          <p:cNvPr id="6" name="Larme 5"/>
          <p:cNvSpPr/>
          <p:nvPr/>
        </p:nvSpPr>
        <p:spPr bwMode="auto">
          <a:xfrm>
            <a:off x="10354180" y="19893"/>
            <a:ext cx="1812810" cy="1545860"/>
          </a:xfrm>
          <a:prstGeom prst="teardrop">
            <a:avLst>
              <a:gd name="adj" fmla="val 100000"/>
            </a:avLst>
          </a:prstGeom>
          <a:solidFill>
            <a:schemeClr val="accent1">
              <a:lumMod val="20000"/>
              <a:lumOff val="80000"/>
            </a:schemeClr>
          </a:solidFill>
          <a:ln w="19049" cap="flat" cmpd="sng" algn="ctr">
            <a:solidFill>
              <a:schemeClr val="tx1">
                <a:lumMod val="65098"/>
                <a:lumOff val="34902"/>
              </a:schemeClr>
            </a:solidFill>
            <a:prstDash val="solid"/>
            <a:miter/>
          </a:ln>
        </p:spPr>
        <p:style>
          <a:lnRef idx="2">
            <a:schemeClr val="accent1">
              <a:shade val="50000"/>
            </a:schemeClr>
          </a:lnRef>
          <a:fillRef idx="1">
            <a:schemeClr val="accent1"/>
          </a:fillRef>
          <a:effectRef idx="0">
            <a:schemeClr val="accent1"/>
          </a:effectRef>
          <a:fontRef idx="minor">
            <a:schemeClr val="lt1"/>
          </a:fontRef>
        </p:style>
      </p:sp>
      <p:sp>
        <p:nvSpPr>
          <p:cNvPr id="7" name="Rectangle 14"/>
          <p:cNvSpPr/>
          <p:nvPr/>
        </p:nvSpPr>
        <p:spPr bwMode="auto">
          <a:xfrm>
            <a:off x="10557682" y="19893"/>
            <a:ext cx="1590521" cy="1046634"/>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lgn="ctr">
              <a:defRPr/>
            </a:pPr>
            <a:r>
              <a:rPr lang="fr-FR" sz="2800" b="1">
                <a:solidFill>
                  <a:srgbClr val="C00000"/>
                </a:solidFill>
              </a:rPr>
              <a:t>Mettre</a:t>
            </a:r>
            <a:endParaRPr sz="2800" b="1">
              <a:solidFill>
                <a:srgbClr val="C00000"/>
              </a:solidFill>
            </a:endParaRPr>
          </a:p>
          <a:p>
            <a:pPr algn="ctr">
              <a:defRPr/>
            </a:pPr>
            <a:r>
              <a:rPr lang="fr-FR" sz="2800" b="1">
                <a:solidFill>
                  <a:srgbClr val="C00000"/>
                </a:solidFill>
              </a:rPr>
              <a:t>en activité</a:t>
            </a:r>
            <a:endParaRPr>
              <a:solidFill>
                <a:srgbClr val="C00000"/>
              </a:solidFill>
            </a:endParaRPr>
          </a:p>
        </p:txBody>
      </p:sp>
      <p:sp>
        <p:nvSpPr>
          <p:cNvPr id="8" name="Larme 7"/>
          <p:cNvSpPr/>
          <p:nvPr/>
        </p:nvSpPr>
        <p:spPr bwMode="auto">
          <a:xfrm flipH="1">
            <a:off x="17212" y="19893"/>
            <a:ext cx="1951844" cy="1530245"/>
          </a:xfrm>
          <a:prstGeom prst="teardrop">
            <a:avLst>
              <a:gd name="adj" fmla="val 100000"/>
            </a:avLst>
          </a:prstGeom>
          <a:solidFill>
            <a:schemeClr val="accent1">
              <a:lumMod val="20000"/>
              <a:lumOff val="80000"/>
            </a:schemeClr>
          </a:solidFill>
          <a:ln w="19049" cap="flat" cmpd="sng" algn="ctr">
            <a:solidFill>
              <a:schemeClr val="tx1">
                <a:lumMod val="65098"/>
                <a:lumOff val="34902"/>
              </a:schemeClr>
            </a:solidFill>
            <a:prstDash val="solid"/>
            <a:miter/>
          </a:ln>
        </p:spPr>
        <p:style>
          <a:lnRef idx="2">
            <a:schemeClr val="accent1">
              <a:shade val="50000"/>
            </a:schemeClr>
          </a:lnRef>
          <a:fillRef idx="1">
            <a:schemeClr val="accent1"/>
          </a:fillRef>
          <a:effectRef idx="0">
            <a:schemeClr val="accent1"/>
          </a:effectRef>
          <a:fontRef idx="minor">
            <a:schemeClr val="lt1"/>
          </a:fontRef>
        </p:style>
      </p:sp>
      <p:sp>
        <p:nvSpPr>
          <p:cNvPr id="9" name="Rectangle 15"/>
          <p:cNvSpPr/>
          <p:nvPr/>
        </p:nvSpPr>
        <p:spPr bwMode="auto">
          <a:xfrm>
            <a:off x="17212" y="285344"/>
            <a:ext cx="1913813" cy="827581"/>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lgn="ctr">
              <a:defRPr/>
            </a:pPr>
            <a:r>
              <a:rPr lang="fr-FR" sz="2800" b="1">
                <a:solidFill>
                  <a:srgbClr val="C00000"/>
                </a:solidFill>
              </a:rPr>
              <a:t>Attirer</a:t>
            </a:r>
            <a:endParaRPr sz="2800" b="1">
              <a:solidFill>
                <a:srgbClr val="C00000"/>
              </a:solidFill>
            </a:endParaRPr>
          </a:p>
          <a:p>
            <a:pPr algn="ctr">
              <a:defRPr/>
            </a:pPr>
            <a:r>
              <a:rPr lang="fr-FR" sz="2800" b="1">
                <a:solidFill>
                  <a:srgbClr val="C00000"/>
                </a:solidFill>
              </a:rPr>
              <a:t>l’attention</a:t>
            </a:r>
            <a:endParaRPr>
              <a:solidFill>
                <a:srgbClr val="C00000"/>
              </a:solidFill>
            </a:endParaRPr>
          </a:p>
        </p:txBody>
      </p:sp>
      <p:sp>
        <p:nvSpPr>
          <p:cNvPr id="10" name="Larme 9"/>
          <p:cNvSpPr/>
          <p:nvPr/>
        </p:nvSpPr>
        <p:spPr bwMode="auto">
          <a:xfrm flipV="1">
            <a:off x="10229262" y="5277786"/>
            <a:ext cx="1937727" cy="1550139"/>
          </a:xfrm>
          <a:prstGeom prst="teardrop">
            <a:avLst>
              <a:gd name="adj" fmla="val 100000"/>
            </a:avLst>
          </a:prstGeom>
          <a:solidFill>
            <a:schemeClr val="accent1">
              <a:lumMod val="20000"/>
              <a:lumOff val="80000"/>
            </a:schemeClr>
          </a:solidFill>
          <a:ln w="19049" cap="flat" cmpd="sng" algn="ctr">
            <a:solidFill>
              <a:schemeClr val="tx1">
                <a:lumMod val="65098"/>
                <a:lumOff val="34902"/>
              </a:schemeClr>
            </a:solidFill>
            <a:prstDash val="solid"/>
            <a:miter/>
          </a:ln>
        </p:spPr>
        <p:style>
          <a:lnRef idx="2">
            <a:schemeClr val="accent1">
              <a:shade val="50000"/>
            </a:schemeClr>
          </a:lnRef>
          <a:fillRef idx="1">
            <a:schemeClr val="accent1"/>
          </a:fillRef>
          <a:effectRef idx="0">
            <a:schemeClr val="accent1"/>
          </a:effectRef>
          <a:fontRef idx="minor">
            <a:schemeClr val="lt1"/>
          </a:fontRef>
        </p:style>
      </p:sp>
      <p:sp>
        <p:nvSpPr>
          <p:cNvPr id="11" name="Rectangle 13"/>
          <p:cNvSpPr/>
          <p:nvPr/>
        </p:nvSpPr>
        <p:spPr bwMode="auto">
          <a:xfrm>
            <a:off x="10248459" y="5611875"/>
            <a:ext cx="2024251" cy="886240"/>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lgn="ctr">
              <a:defRPr/>
            </a:pPr>
            <a:r>
              <a:rPr lang="fr-FR" sz="2800" b="1">
                <a:solidFill>
                  <a:srgbClr val="C00000"/>
                </a:solidFill>
              </a:rPr>
              <a:t>Répéter</a:t>
            </a:r>
            <a:endParaRPr sz="2800" b="1">
              <a:solidFill>
                <a:srgbClr val="C00000"/>
              </a:solidFill>
            </a:endParaRPr>
          </a:p>
          <a:p>
            <a:pPr algn="ctr">
              <a:defRPr/>
            </a:pPr>
            <a:r>
              <a:rPr lang="fr-FR" sz="2800" b="1">
                <a:solidFill>
                  <a:srgbClr val="C00000"/>
                </a:solidFill>
              </a:rPr>
              <a:t>s’entraîner</a:t>
            </a:r>
            <a:endParaRPr>
              <a:solidFill>
                <a:srgbClr val="C00000"/>
              </a:solidFill>
            </a:endParaRPr>
          </a:p>
        </p:txBody>
      </p:sp>
      <p:sp>
        <p:nvSpPr>
          <p:cNvPr id="12" name="Larme 11"/>
          <p:cNvSpPr/>
          <p:nvPr/>
        </p:nvSpPr>
        <p:spPr bwMode="auto">
          <a:xfrm flipH="1" flipV="1">
            <a:off x="17212" y="5309016"/>
            <a:ext cx="1795696" cy="1518909"/>
          </a:xfrm>
          <a:prstGeom prst="teardrop">
            <a:avLst>
              <a:gd name="adj" fmla="val 100000"/>
            </a:avLst>
          </a:prstGeom>
          <a:solidFill>
            <a:schemeClr val="accent1">
              <a:lumMod val="20000"/>
              <a:lumOff val="80000"/>
            </a:schemeClr>
          </a:solidFill>
          <a:ln w="19049" cap="flat" cmpd="sng" algn="ctr">
            <a:solidFill>
              <a:schemeClr val="tx1">
                <a:lumMod val="65098"/>
                <a:lumOff val="34902"/>
              </a:schemeClr>
            </a:solidFill>
            <a:prstDash val="solid"/>
            <a:miter/>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bwMode="auto">
          <a:xfrm>
            <a:off x="-116466" y="5827797"/>
            <a:ext cx="1946489" cy="623473"/>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lgn="ctr">
              <a:defRPr/>
            </a:pPr>
            <a:r>
              <a:rPr lang="fr-FR" sz="2800" b="1" u="none">
                <a:solidFill>
                  <a:srgbClr val="C00000"/>
                </a:solidFill>
              </a:rPr>
              <a:t>Feedback</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9"/>
          <p:cNvSpPr/>
          <p:nvPr/>
        </p:nvSpPr>
        <p:spPr bwMode="auto">
          <a:xfrm>
            <a:off x="-55198" y="418170"/>
            <a:ext cx="12306298" cy="1823688"/>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lgn="ctr">
              <a:defRPr/>
            </a:pPr>
            <a:r>
              <a:rPr sz="4800" b="1">
                <a:solidFill>
                  <a:schemeClr val="accent5"/>
                </a:solidFill>
                <a:latin typeface="Open Sans Extrabold"/>
                <a:ea typeface="Open Sans Extrabold"/>
                <a:cs typeface="Open Sans Extrabold"/>
              </a:rPr>
              <a:t>Pour résumer</a:t>
            </a:r>
            <a:endParaRPr/>
          </a:p>
        </p:txBody>
      </p:sp>
      <p:sp>
        <p:nvSpPr>
          <p:cNvPr id="5" name="Rectangle 15"/>
          <p:cNvSpPr/>
          <p:nvPr/>
        </p:nvSpPr>
        <p:spPr bwMode="auto">
          <a:xfrm>
            <a:off x="174956" y="3646696"/>
            <a:ext cx="3250091" cy="493481"/>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lgn="ctr">
              <a:defRPr/>
            </a:pPr>
            <a:r>
              <a:rPr lang="fr-FR" sz="2800" b="1"/>
              <a:t>Quand ?</a:t>
            </a:r>
            <a:endParaRPr/>
          </a:p>
        </p:txBody>
      </p:sp>
      <p:sp>
        <p:nvSpPr>
          <p:cNvPr id="6" name="Rectangle 16"/>
          <p:cNvSpPr/>
          <p:nvPr/>
        </p:nvSpPr>
        <p:spPr bwMode="auto">
          <a:xfrm>
            <a:off x="174956" y="2320074"/>
            <a:ext cx="3250091" cy="493481"/>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lgn="ctr">
              <a:defRPr/>
            </a:pPr>
            <a:r>
              <a:rPr lang="fr-FR" sz="2800" b="1"/>
              <a:t>Pour qui ?</a:t>
            </a:r>
            <a:endParaRPr/>
          </a:p>
        </p:txBody>
      </p:sp>
      <p:sp>
        <p:nvSpPr>
          <p:cNvPr id="7" name="Ellipse 9"/>
          <p:cNvSpPr/>
          <p:nvPr/>
        </p:nvSpPr>
        <p:spPr bwMode="auto">
          <a:xfrm>
            <a:off x="609377" y="2072556"/>
            <a:ext cx="2381248" cy="1103504"/>
          </a:xfrm>
          <a:prstGeom prst="ellipse">
            <a:avLst/>
          </a:prstGeom>
          <a:noFill/>
          <a:ln w="12700" cap="flat" cmpd="sng" algn="ctr">
            <a:solidFill>
              <a:schemeClr val="tx1"/>
            </a:solidFill>
            <a:prstDash val="solid"/>
            <a:miter/>
          </a:ln>
        </p:spPr>
        <p:style>
          <a:lnRef idx="2">
            <a:schemeClr val="accent1">
              <a:shade val="50000"/>
            </a:schemeClr>
          </a:lnRef>
          <a:fillRef idx="1">
            <a:schemeClr val="accent1"/>
          </a:fillRef>
          <a:effectRef idx="0">
            <a:schemeClr val="accent1"/>
          </a:effectRef>
          <a:fontRef idx="minor">
            <a:schemeClr val="lt1"/>
          </a:fontRef>
        </p:style>
      </p:sp>
      <p:sp>
        <p:nvSpPr>
          <p:cNvPr id="8" name="Ellipse 10"/>
          <p:cNvSpPr/>
          <p:nvPr/>
        </p:nvSpPr>
        <p:spPr bwMode="auto">
          <a:xfrm>
            <a:off x="609377" y="3399179"/>
            <a:ext cx="2381248" cy="1103504"/>
          </a:xfrm>
          <a:prstGeom prst="ellipse">
            <a:avLst/>
          </a:prstGeom>
          <a:noFill/>
          <a:ln w="12700" cap="flat" cmpd="sng" algn="ctr">
            <a:solidFill>
              <a:schemeClr val="tx1"/>
            </a:solidFill>
            <a:prstDash val="solid"/>
            <a:miter/>
          </a:ln>
        </p:spPr>
        <p:style>
          <a:lnRef idx="2">
            <a:schemeClr val="accent1">
              <a:shade val="50000"/>
            </a:schemeClr>
          </a:lnRef>
          <a:fillRef idx="1">
            <a:schemeClr val="accent1"/>
          </a:fillRef>
          <a:effectRef idx="0">
            <a:schemeClr val="accent1"/>
          </a:effectRef>
          <a:fontRef idx="minor">
            <a:schemeClr val="lt1"/>
          </a:fontRef>
        </p:style>
      </p:sp>
      <p:sp>
        <p:nvSpPr>
          <p:cNvPr id="9" name="Ellipse 11"/>
          <p:cNvSpPr/>
          <p:nvPr/>
        </p:nvSpPr>
        <p:spPr bwMode="auto">
          <a:xfrm>
            <a:off x="673265" y="4731380"/>
            <a:ext cx="2253474" cy="1196431"/>
          </a:xfrm>
          <a:prstGeom prst="ellipse">
            <a:avLst/>
          </a:prstGeom>
          <a:solidFill>
            <a:schemeClr val="bg1"/>
          </a:solidFill>
          <a:ln w="12699" cap="flat" cmpd="sng" algn="ctr">
            <a:solidFill>
              <a:schemeClr val="tx1"/>
            </a:solidFill>
            <a:prstDash val="solid"/>
            <a:miter/>
          </a:ln>
        </p:spPr>
        <p:style>
          <a:lnRef idx="2">
            <a:schemeClr val="accent1">
              <a:shade val="50000"/>
            </a:schemeClr>
          </a:lnRef>
          <a:fillRef idx="1">
            <a:schemeClr val="accent1"/>
          </a:fillRef>
          <a:effectRef idx="0">
            <a:schemeClr val="accent1"/>
          </a:effectRef>
          <a:fontRef idx="minor">
            <a:schemeClr val="lt1"/>
          </a:fontRef>
        </p:style>
      </p:sp>
      <p:sp>
        <p:nvSpPr>
          <p:cNvPr id="10" name="Rectangle 14"/>
          <p:cNvSpPr/>
          <p:nvPr/>
        </p:nvSpPr>
        <p:spPr bwMode="auto">
          <a:xfrm>
            <a:off x="174956" y="5063057"/>
            <a:ext cx="3250091" cy="648072"/>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lgn="ctr">
              <a:defRPr/>
            </a:pPr>
            <a:r>
              <a:rPr lang="fr-FR" sz="2800" b="1"/>
              <a:t>Comment ?</a:t>
            </a:r>
            <a:endParaRPr/>
          </a:p>
        </p:txBody>
      </p:sp>
      <p:sp>
        <p:nvSpPr>
          <p:cNvPr id="11" name="Rectangle 13"/>
          <p:cNvSpPr/>
          <p:nvPr/>
        </p:nvSpPr>
        <p:spPr bwMode="auto">
          <a:xfrm rot="21161634">
            <a:off x="193141" y="1212950"/>
            <a:ext cx="3250091" cy="493482"/>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lgn="ctr">
              <a:defRPr/>
            </a:pPr>
            <a:r>
              <a:rPr lang="fr-FR" sz="2800" b="1">
                <a:solidFill>
                  <a:srgbClr val="FF0066"/>
                </a:solidFill>
              </a:rPr>
              <a:t>Pour le prof...</a:t>
            </a:r>
            <a:endParaRPr/>
          </a:p>
        </p:txBody>
      </p:sp>
      <p:sp>
        <p:nvSpPr>
          <p:cNvPr id="12" name="Rectangle 12"/>
          <p:cNvSpPr/>
          <p:nvPr/>
        </p:nvSpPr>
        <p:spPr bwMode="auto">
          <a:xfrm>
            <a:off x="2613112" y="6040202"/>
            <a:ext cx="4488969" cy="550590"/>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lgn="ctr">
              <a:defRPr/>
            </a:pPr>
            <a:r>
              <a:rPr lang="fr-FR" sz="2800" b="1">
                <a:solidFill>
                  <a:srgbClr val="FF0066"/>
                </a:solidFill>
              </a:rPr>
              <a:t>...et pour l’élève ...</a:t>
            </a:r>
            <a:endParaRPr/>
          </a:p>
        </p:txBody>
      </p:sp>
      <p:pic>
        <p:nvPicPr>
          <p:cNvPr id="13" name="Image 12"/>
          <p:cNvPicPr>
            <a:picLocks noChangeAspect="1"/>
          </p:cNvPicPr>
          <p:nvPr/>
        </p:nvPicPr>
        <p:blipFill>
          <a:blip r:embed="rId2"/>
          <a:stretch/>
        </p:blipFill>
        <p:spPr bwMode="auto">
          <a:xfrm>
            <a:off x="4588261" y="1421605"/>
            <a:ext cx="6773547" cy="4328241"/>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9"/>
          <p:cNvSpPr/>
          <p:nvPr/>
        </p:nvSpPr>
        <p:spPr bwMode="auto">
          <a:xfrm>
            <a:off x="-55197" y="418169"/>
            <a:ext cx="12306297" cy="1823688"/>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lgn="ctr">
              <a:defRPr/>
            </a:pPr>
            <a:r>
              <a:rPr sz="4800" b="1">
                <a:solidFill>
                  <a:schemeClr val="accent5"/>
                </a:solidFill>
                <a:latin typeface="Open Sans Extrabold"/>
                <a:ea typeface="Open Sans Extrabold"/>
                <a:cs typeface="Open Sans Extrabold"/>
              </a:rPr>
              <a:t>Feuille de route et plan de travail</a:t>
            </a:r>
            <a:endParaRPr/>
          </a:p>
          <a:p>
            <a:pPr algn="ctr">
              <a:defRPr/>
            </a:pPr>
            <a:r>
              <a:rPr sz="4800" b="1">
                <a:solidFill>
                  <a:schemeClr val="accent5"/>
                </a:solidFill>
                <a:latin typeface="Open Sans Extrabold"/>
                <a:ea typeface="Open Sans Extrabold"/>
                <a:cs typeface="Open Sans Extrabold"/>
              </a:rPr>
              <a:t>Qui est qui ?!</a:t>
            </a:r>
            <a:endParaRPr/>
          </a:p>
        </p:txBody>
      </p:sp>
      <p:pic>
        <p:nvPicPr>
          <p:cNvPr id="5" name="Image 2"/>
          <p:cNvPicPr>
            <a:picLocks noChangeAspect="1"/>
          </p:cNvPicPr>
          <p:nvPr/>
        </p:nvPicPr>
        <p:blipFill>
          <a:blip r:embed="rId2"/>
          <a:stretch/>
        </p:blipFill>
        <p:spPr bwMode="auto">
          <a:xfrm>
            <a:off x="1478234" y="2722846"/>
            <a:ext cx="3591253" cy="3113934"/>
          </a:xfrm>
          <a:prstGeom prst="rect">
            <a:avLst/>
          </a:prstGeom>
        </p:spPr>
      </p:pic>
      <p:sp>
        <p:nvSpPr>
          <p:cNvPr id="6" name="Rectangle 3"/>
          <p:cNvSpPr/>
          <p:nvPr/>
        </p:nvSpPr>
        <p:spPr bwMode="auto">
          <a:xfrm>
            <a:off x="6888087" y="3573015"/>
            <a:ext cx="3240360" cy="1002749"/>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lgn="ctr">
              <a:defRPr/>
            </a:pPr>
            <a:r>
              <a:rPr lang="fr-FR" sz="3600" b="1" u="sng"/>
              <a:t>Atelier n°3  </a:t>
            </a:r>
            <a:endParaRPr/>
          </a:p>
          <a:p>
            <a:pPr>
              <a:defRPr/>
            </a:pPr>
            <a:endParaRPr lang="fr-FR" sz="2400"/>
          </a:p>
        </p:txBody>
      </p:sp>
    </p:spTree>
  </p:cSld>
  <p:clrMapOvr>
    <a:masterClrMapping/>
  </p:clrMapOvr>
</p:sld>
</file>

<file path=ppt/theme/theme1.xml><?xml version="1.0" encoding="utf-8"?>
<a:theme xmlns:a="http://schemas.openxmlformats.org/drawingml/2006/main" name="Blank">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
      <a:majorFont>
        <a:latin typeface="Arial"/>
        <a:ea typeface="Arial"/>
        <a:cs typeface="Arial"/>
      </a:majorFont>
      <a:minorFont>
        <a:latin typeface="Arial"/>
        <a:ea typeface="Arial"/>
        <a:cs typeface="Arial"/>
      </a:minorFont>
    </a:fontScheme>
    <a:fmtScheme name="Office Them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45</TotalTime>
  <Words>902</Words>
  <Application>Microsoft Macintosh PowerPoint</Application>
  <DocSecurity>0</DocSecurity>
  <PresentationFormat>Grand écran</PresentationFormat>
  <Paragraphs>120</Paragraphs>
  <Slides>24</Slides>
  <Notes>8</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24</vt:i4>
      </vt:variant>
    </vt:vector>
  </HeadingPairs>
  <TitlesOfParts>
    <vt:vector size="30" baseType="lpstr">
      <vt:lpstr>Arial</vt:lpstr>
      <vt:lpstr>Calibri</vt:lpstr>
      <vt:lpstr>Open Sans Extrabold</vt:lpstr>
      <vt:lpstr>Ubuntu</vt:lpstr>
      <vt:lpstr>Wingdings</vt:lpstr>
      <vt:lpstr>Blank</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
  <dc:creator>Thomas BALLADUR</dc:creator>
  <cp:keywords/>
  <dc:description/>
  <cp:lastModifiedBy>Olivier Ponson</cp:lastModifiedBy>
  <cp:revision>29</cp:revision>
  <cp:lastPrinted>2021-09-01T18:56:55Z</cp:lastPrinted>
  <dcterms:created xsi:type="dcterms:W3CDTF">2018-09-21T09:39:37Z</dcterms:created>
  <dcterms:modified xsi:type="dcterms:W3CDTF">2021-09-01T19:41:05Z</dcterms:modified>
  <cp:category/>
  <dc:identifier/>
  <cp:contentStatus/>
  <dc:language/>
  <cp:version/>
</cp:coreProperties>
</file>