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1.xml" ContentType="application/vnd.openxmlformats-officedocument.presentationml.notes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s/slide7.xml" ContentType="application/vnd.openxmlformats-officedocument.presentationml.slide+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s/slide1.xml" ContentType="application/vnd.openxmlformats-officedocument.presentationml.slide+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5.xml" ContentType="application/vnd.openxmlformats-officedocument.presentationml.slide+xml"/>
  <Override PartName="/ppt/slideLayouts/slideLayout2.xml" ContentType="application/vnd.openxmlformats-officedocument.presentationml.slideLayout+xml"/>
  <Override PartName="/ppt/slides/slide4.xml" ContentType="application/vnd.openxmlformats-officedocument.presentationml.slid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slides/slide6.xml" ContentType="application/vnd.openxmlformats-officedocument.presentationml.slide+xml"/>
  <Override PartName="/docProps/custom.xml" ContentType="application/vnd.openxmlformats-officedocument.custom-properties+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slideLayouts/slideLayout16.xml" ContentType="application/vnd.openxmlformats-officedocument.presentationml.slideLayout+xml"/>
  <Override PartName="/ppt/viewProps.xml" ContentType="application/vnd.openxmlformats-officedocument.presentationml.viewProps+xml"/>
  <Override PartName="/ppt/presProps.xml" ContentType="application/vnd.openxmlformats-officedocument.presentationml.presProps+xml"/>
  <Override PartName="/ppt/slideLayouts/slideLayout6.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slideLayouts/slideLayout18.xml" ContentType="application/vnd.openxmlformats-officedocument.presentationml.slideLayout+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sldMasterIdLst>
    <p:sldMasterId id="2147483648" r:id="rId1"/>
    <p:sldMasterId id="2147483661" r:id="rId2"/>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12192000" cy="68580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theme" Target="theme/theme1.xml"/><Relationship Id="rId4" Type="http://schemas.openxmlformats.org/officeDocument/2006/relationships/theme" Target="theme/theme2.xml"/><Relationship Id="rId5" Type="http://schemas.openxmlformats.org/officeDocument/2006/relationships/theme" Target="theme/theme3.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notesMaster" Target="notesMasters/notesMaster1.xml"/><Relationship Id="rId19" Type="http://schemas.openxmlformats.org/officeDocument/2006/relationships/presProps" Target="presProps.xml" /><Relationship Id="rId20" Type="http://schemas.openxmlformats.org/officeDocument/2006/relationships/tableStyles" Target="tableStyles.xml" /><Relationship Id="rId21"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spTree>
      <p:nvGrpSpPr>
        <p:cNvPr id="1" name="" hidden="0"/>
        <p:cNvGrpSpPr/>
        <p:nvPr isPhoto="0" userDrawn="0"/>
      </p:nvGrpSpPr>
      <p:grpSpPr bwMode="auto">
        <a:xfrm>
          <a:off x="0" y="0"/>
          <a:ext cx="0" cy="0"/>
          <a:chOff x="0" y="0"/>
          <a:chExt cx="0" cy="0"/>
        </a:xfrm>
      </p:grpSpPr>
      <p:sp>
        <p:nvSpPr>
          <p:cNvPr id="76" name="PlaceHolder 1" hidden="0"/>
          <p:cNvSpPr>
            <a:spLocks noGrp="1"/>
          </p:cNvSpPr>
          <p:nvPr isPhoto="0" userDrawn="0">
            <p:ph type="sldImg" hasCustomPrompt="0"/>
          </p:nvPr>
        </p:nvSpPr>
        <p:spPr bwMode="auto">
          <a:xfrm>
            <a:off x="216000" y="812520"/>
            <a:ext cx="7127280" cy="4008960"/>
          </a:xfrm>
          <a:prstGeom prst="rect">
            <a:avLst/>
          </a:prstGeom>
        </p:spPr>
        <p:txBody>
          <a:bodyPr lIns="0" tIns="0" rIns="0" bIns="0" anchor="ctr">
            <a:noAutofit/>
          </a:bodyPr>
          <a:p>
            <a:pPr algn="ctr">
              <a:defRPr/>
            </a:pPr>
            <a:r>
              <a:rPr lang="fr-FR" sz="4400" b="0" strike="noStrike" spc="-1">
                <a:latin typeface="Arial"/>
              </a:rPr>
              <a:t>Cliquez pour déplacer la diapo</a:t>
            </a:r>
            <a:endParaRPr lang="fr-FR" sz="4400" b="0" strike="noStrike" spc="-1">
              <a:latin typeface="Arial"/>
            </a:endParaRPr>
          </a:p>
        </p:txBody>
      </p:sp>
      <p:sp>
        <p:nvSpPr>
          <p:cNvPr id="77" name="PlaceHolder 2" hidden="0"/>
          <p:cNvSpPr>
            <a:spLocks noGrp="1"/>
          </p:cNvSpPr>
          <p:nvPr isPhoto="0" userDrawn="0">
            <p:ph type="body" hasCustomPrompt="0"/>
          </p:nvPr>
        </p:nvSpPr>
        <p:spPr bwMode="auto">
          <a:xfrm>
            <a:off x="756000" y="5078520"/>
            <a:ext cx="6047640" cy="4811039"/>
          </a:xfrm>
          <a:prstGeom prst="rect">
            <a:avLst/>
          </a:prstGeom>
        </p:spPr>
        <p:txBody>
          <a:bodyPr lIns="0" tIns="0" rIns="0" bIns="0">
            <a:noAutofit/>
          </a:bodyPr>
          <a:p>
            <a:pPr>
              <a:defRPr/>
            </a:pPr>
            <a:r>
              <a:rPr lang="fr-FR" sz="2000" b="0" strike="noStrike" spc="-1">
                <a:latin typeface="Arial"/>
              </a:rPr>
              <a:t>Cliquez pour modifier le format des notes</a:t>
            </a:r>
            <a:endParaRPr lang="fr-FR" sz="2000" b="0" strike="noStrike" spc="-1">
              <a:latin typeface="Arial"/>
            </a:endParaRPr>
          </a:p>
        </p:txBody>
      </p:sp>
      <p:sp>
        <p:nvSpPr>
          <p:cNvPr id="78" name="PlaceHolder 3" hidden="0"/>
          <p:cNvSpPr>
            <a:spLocks noGrp="1"/>
          </p:cNvSpPr>
          <p:nvPr isPhoto="0" userDrawn="0">
            <p:ph type="hdr" hasCustomPrompt="0"/>
          </p:nvPr>
        </p:nvSpPr>
        <p:spPr bwMode="auto">
          <a:xfrm>
            <a:off x="0" y="0"/>
            <a:ext cx="3280680" cy="534240"/>
          </a:xfrm>
          <a:prstGeom prst="rect">
            <a:avLst/>
          </a:prstGeom>
        </p:spPr>
        <p:txBody>
          <a:bodyPr lIns="0" tIns="0" rIns="0" bIns="0">
            <a:noAutofit/>
          </a:bodyPr>
          <a:p>
            <a:pPr>
              <a:defRPr/>
            </a:pPr>
            <a:r>
              <a:rPr lang="fr-FR" sz="1400" b="0" strike="noStrike" spc="-1">
                <a:latin typeface="Times New Roman"/>
              </a:rPr>
              <a:t>&lt;en-tête&gt;</a:t>
            </a:r>
            <a:endParaRPr lang="fr-FR" sz="1400" b="0" strike="noStrike" spc="-1">
              <a:latin typeface="Times New Roman"/>
            </a:endParaRPr>
          </a:p>
        </p:txBody>
      </p:sp>
      <p:sp>
        <p:nvSpPr>
          <p:cNvPr id="79" name="PlaceHolder 4" hidden="0"/>
          <p:cNvSpPr>
            <a:spLocks noGrp="1"/>
          </p:cNvSpPr>
          <p:nvPr isPhoto="0" userDrawn="0">
            <p:ph type="dt" hasCustomPrompt="0"/>
          </p:nvPr>
        </p:nvSpPr>
        <p:spPr bwMode="auto">
          <a:xfrm>
            <a:off x="4278960" y="0"/>
            <a:ext cx="3280680" cy="534240"/>
          </a:xfrm>
          <a:prstGeom prst="rect">
            <a:avLst/>
          </a:prstGeom>
        </p:spPr>
        <p:txBody>
          <a:bodyPr lIns="0" tIns="0" rIns="0" bIns="0">
            <a:noAutofit/>
          </a:bodyPr>
          <a:p>
            <a:pPr algn="r">
              <a:defRPr/>
            </a:pPr>
            <a:r>
              <a:rPr lang="fr-FR" sz="1400" b="0" strike="noStrike" spc="-1">
                <a:latin typeface="Times New Roman"/>
              </a:rPr>
              <a:t>&lt;date/heure&gt;</a:t>
            </a:r>
            <a:endParaRPr lang="fr-FR" sz="1400" b="0" strike="noStrike" spc="-1">
              <a:latin typeface="Times New Roman"/>
            </a:endParaRPr>
          </a:p>
        </p:txBody>
      </p:sp>
      <p:sp>
        <p:nvSpPr>
          <p:cNvPr id="80" name="PlaceHolder 5" hidden="0"/>
          <p:cNvSpPr>
            <a:spLocks noGrp="1"/>
          </p:cNvSpPr>
          <p:nvPr isPhoto="0" userDrawn="0">
            <p:ph type="ftr" hasCustomPrompt="0"/>
          </p:nvPr>
        </p:nvSpPr>
        <p:spPr bwMode="auto">
          <a:xfrm>
            <a:off x="0" y="10157400"/>
            <a:ext cx="3280680" cy="534240"/>
          </a:xfrm>
          <a:prstGeom prst="rect">
            <a:avLst/>
          </a:prstGeom>
        </p:spPr>
        <p:txBody>
          <a:bodyPr lIns="0" tIns="0" rIns="0" bIns="0" anchor="b">
            <a:noAutofit/>
          </a:bodyPr>
          <a:p>
            <a:pPr>
              <a:defRPr/>
            </a:pPr>
            <a:r>
              <a:rPr lang="fr-FR" sz="1400" b="0" strike="noStrike" spc="-1">
                <a:latin typeface="Times New Roman"/>
              </a:rPr>
              <a:t>&lt;pied de page&gt;</a:t>
            </a:r>
            <a:endParaRPr lang="fr-FR" sz="1400" b="0" strike="noStrike" spc="-1">
              <a:latin typeface="Times New Roman"/>
            </a:endParaRPr>
          </a:p>
        </p:txBody>
      </p:sp>
      <p:sp>
        <p:nvSpPr>
          <p:cNvPr id="81" name="PlaceHolder 6" hidden="0"/>
          <p:cNvSpPr>
            <a:spLocks noGrp="1"/>
          </p:cNvSpPr>
          <p:nvPr isPhoto="0" userDrawn="0">
            <p:ph type="sldNum" hasCustomPrompt="0"/>
          </p:nvPr>
        </p:nvSpPr>
        <p:spPr bwMode="auto">
          <a:xfrm>
            <a:off x="4278960" y="10157400"/>
            <a:ext cx="3280680" cy="534240"/>
          </a:xfrm>
          <a:prstGeom prst="rect">
            <a:avLst/>
          </a:prstGeom>
        </p:spPr>
        <p:txBody>
          <a:bodyPr lIns="0" tIns="0" rIns="0" bIns="0" anchor="b">
            <a:noAutofit/>
          </a:bodyPr>
          <a:p>
            <a:pPr algn="r">
              <a:defRPr/>
            </a:pPr>
            <a:fld id="{70EB777D-EBE0-4975-86B1-5886C866ADC6}" type="slidenum">
              <a:rPr lang="fr-FR" sz="1400" b="0" strike="noStrike" spc="-1">
                <a:latin typeface="Times New Roman"/>
              </a:rPr>
              <a:t/>
            </a:fld>
            <a:endParaRPr lang="fr-FR" sz="1400" b="0" strike="noStrike" spc="-1">
              <a:latin typeface="Times New Roman"/>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194" name="PlaceHolder 1" hidden="0"/>
          <p:cNvSpPr>
            <a:spLocks noGrp="1"/>
          </p:cNvSpPr>
          <p:nvPr isPhoto="0" userDrawn="0">
            <p:ph type="sldImg" hasCustomPrompt="0"/>
          </p:nvPr>
        </p:nvSpPr>
        <p:spPr bwMode="auto">
          <a:xfrm>
            <a:off x="-228600" y="1523880"/>
            <a:ext cx="7314480" cy="4114080"/>
          </a:xfrm>
          <a:prstGeom prst="rect">
            <a:avLst/>
          </a:prstGeom>
        </p:spPr>
      </p:sp>
      <p:sp>
        <p:nvSpPr>
          <p:cNvPr id="195" name="PlaceHolder 2" hidden="0"/>
          <p:cNvSpPr>
            <a:spLocks noGrp="1"/>
          </p:cNvSpPr>
          <p:nvPr isPhoto="0" userDrawn="0">
            <p:ph type="body" hasCustomPrompt="0"/>
          </p:nvPr>
        </p:nvSpPr>
        <p:spPr bwMode="auto">
          <a:xfrm>
            <a:off x="685800" y="5867280"/>
            <a:ext cx="5485680" cy="4799880"/>
          </a:xfrm>
          <a:prstGeom prst="rect">
            <a:avLst/>
          </a:prstGeom>
        </p:spPr>
        <p:txBody>
          <a:bodyPr lIns="0" tIns="0" rIns="0" bIns="0">
            <a:noAutofit/>
          </a:bodyPr>
          <a:p>
            <a:pPr marL="216000" indent="-215640">
              <a:lnSpc>
                <a:spcPct val="100000"/>
              </a:lnSpc>
              <a:tabLst>
                <a:tab pos="0" algn="l"/>
              </a:tabLst>
              <a:defRPr/>
            </a:pPr>
            <a:r>
              <a:rPr lang="fr-FR" sz="2000" b="0" strike="noStrike" spc="-1">
                <a:latin typeface="Arial"/>
              </a:rPr>
              <a:t>Texte de loi européen, en vigueur depuis le 25 mai 2018. </a:t>
            </a:r>
            <a:endParaRPr lang="fr-FR" sz="2000" b="0" strike="noStrike" spc="-1">
              <a:latin typeface="Arial"/>
            </a:endParaRPr>
          </a:p>
          <a:p>
            <a:pPr marL="216000" indent="-215640">
              <a:lnSpc>
                <a:spcPct val="100000"/>
              </a:lnSpc>
              <a:tabLst>
                <a:tab pos="0" algn="l"/>
              </a:tabLst>
              <a:defRPr/>
            </a:pPr>
            <a:r>
              <a:rPr lang="fr-FR" sz="2000" b="0" strike="noStrike" spc="-1">
                <a:latin typeface="Arial"/>
              </a:rPr>
              <a:t>Son rôle est d'encadrer la collecte et le traitement des données à caractères personnelles (DCP) dans un souci de protection des citoyens européens.</a:t>
            </a:r>
            <a:endParaRPr lang="fr-FR" sz="2000" b="0" strike="noStrike" spc="-1">
              <a:latin typeface="Arial"/>
            </a:endParaRPr>
          </a:p>
          <a:p>
            <a:pPr marL="216000" indent="-215640">
              <a:lnSpc>
                <a:spcPct val="100000"/>
              </a:lnSpc>
              <a:tabLst>
                <a:tab pos="0" algn="l"/>
              </a:tabLst>
              <a:defRPr/>
            </a:pPr>
            <a:r>
              <a:rPr lang="fr-FR" sz="2000" b="0" strike="noStrike" spc="-1">
                <a:latin typeface="Arial"/>
              </a:rPr>
              <a:t>Une DCP = toute information permettant d'identifier un individu de manière directe (nom, prénom...) ou indirecte (géolocalisation, IP, historique de navigation, photos...) </a:t>
            </a:r>
            <a:endParaRPr lang="fr-FR" sz="2000" b="0" strike="noStrike" spc="-1">
              <a:latin typeface="Arial"/>
            </a:endParaRPr>
          </a:p>
          <a:p>
            <a:pPr marL="216000" indent="-215640">
              <a:lnSpc>
                <a:spcPct val="100000"/>
              </a:lnSpc>
              <a:tabLst>
                <a:tab pos="0" algn="l"/>
              </a:tabLst>
              <a:defRPr/>
            </a:pPr>
            <a:r>
              <a:rPr lang="fr-FR" sz="2000" b="1" u="sng" strike="noStrike" spc="-1">
                <a:latin typeface="Arial"/>
              </a:rPr>
              <a:t>Pour l'enseignant </a:t>
            </a:r>
            <a:r>
              <a:rPr lang="fr-FR" sz="2000" b="0" strike="noStrike" spc="-1">
                <a:latin typeface="Arial"/>
              </a:rPr>
              <a:t>: </a:t>
            </a:r>
            <a:endParaRPr lang="fr-FR" sz="2000" b="0" strike="noStrike" spc="-1">
              <a:latin typeface="Arial"/>
            </a:endParaRPr>
          </a:p>
          <a:p>
            <a:pPr marL="216000" indent="-215640">
              <a:lnSpc>
                <a:spcPct val="100000"/>
              </a:lnSpc>
              <a:tabLst>
                <a:tab pos="0" algn="l"/>
              </a:tabLst>
              <a:defRPr/>
            </a:pPr>
            <a:r>
              <a:rPr lang="fr-FR" sz="2000" b="1" strike="noStrike" spc="-1">
                <a:latin typeface="Arial"/>
              </a:rPr>
              <a:t>1ère étape </a:t>
            </a:r>
            <a:r>
              <a:rPr lang="fr-FR" sz="2000" b="0" strike="noStrike" spc="-1">
                <a:latin typeface="Arial"/>
              </a:rPr>
              <a:t>: une démarche de questionnement : avec cette appli : </a:t>
            </a:r>
            <a:endParaRPr lang="fr-FR" sz="2000" b="0" strike="noStrike" spc="-1">
              <a:latin typeface="Arial"/>
            </a:endParaRPr>
          </a:p>
          <a:p>
            <a:pPr marL="216000" indent="-215640">
              <a:lnSpc>
                <a:spcPct val="100000"/>
              </a:lnSpc>
              <a:tabLst>
                <a:tab pos="0" algn="l"/>
              </a:tabLst>
              <a:defRPr/>
            </a:pPr>
            <a:r>
              <a:rPr lang="fr-FR" sz="2000" b="0" strike="noStrike" spc="-1">
                <a:latin typeface="Arial"/>
              </a:rPr>
              <a:t>- Vais je récolter des DCP ?</a:t>
            </a:r>
            <a:endParaRPr lang="fr-FR" sz="2000" b="0" strike="noStrike" spc="-1">
              <a:latin typeface="Arial"/>
            </a:endParaRPr>
          </a:p>
          <a:p>
            <a:pPr marL="216000" indent="-215640">
              <a:lnSpc>
                <a:spcPct val="100000"/>
              </a:lnSpc>
              <a:tabLst>
                <a:tab pos="0" algn="l"/>
              </a:tabLst>
              <a:defRPr/>
            </a:pPr>
            <a:r>
              <a:rPr lang="fr-FR" sz="2000" b="0" strike="noStrike" spc="-1">
                <a:latin typeface="Arial"/>
              </a:rPr>
              <a:t>	</a:t>
            </a:r>
            <a:r>
              <a:rPr lang="fr-FR" sz="2000" b="0" strike="noStrike" spc="-1">
                <a:latin typeface="Arial"/>
              </a:rPr>
              <a:t>- Si non, alors cette appli n'est pas concernée par le RGPD.</a:t>
            </a:r>
            <a:endParaRPr lang="fr-FR" sz="2000" b="0" strike="noStrike" spc="-1">
              <a:latin typeface="Arial"/>
            </a:endParaRPr>
          </a:p>
          <a:p>
            <a:pPr marL="216000" indent="-215640">
              <a:lnSpc>
                <a:spcPct val="100000"/>
              </a:lnSpc>
              <a:tabLst>
                <a:tab pos="0" algn="l"/>
              </a:tabLst>
              <a:defRPr/>
            </a:pPr>
            <a:r>
              <a:rPr lang="fr-FR" sz="2000" b="0" strike="noStrike" spc="-1">
                <a:latin typeface="Arial"/>
              </a:rPr>
              <a:t>	</a:t>
            </a:r>
            <a:r>
              <a:rPr lang="fr-FR" sz="2000" b="0" strike="noStrike" spc="-1">
                <a:latin typeface="Arial"/>
              </a:rPr>
              <a:t>- Si oui...</a:t>
            </a:r>
            <a:endParaRPr lang="fr-FR" sz="2000" b="0" strike="noStrike" spc="-1">
              <a:latin typeface="Arial"/>
            </a:endParaRPr>
          </a:p>
          <a:p>
            <a:pPr marL="216000" indent="-215640">
              <a:lnSpc>
                <a:spcPct val="100000"/>
              </a:lnSpc>
              <a:tabLst>
                <a:tab pos="0" algn="l"/>
              </a:tabLst>
              <a:defRPr/>
            </a:pPr>
            <a:r>
              <a:rPr lang="fr-FR" sz="2000" b="1" strike="noStrike" spc="-1">
                <a:latin typeface="Arial"/>
              </a:rPr>
              <a:t>2e étape </a:t>
            </a:r>
            <a:r>
              <a:rPr lang="fr-FR" sz="2000" b="0" strike="noStrike" spc="-1">
                <a:latin typeface="Arial"/>
              </a:rPr>
              <a:t>: </a:t>
            </a:r>
            <a:endParaRPr lang="fr-FR" sz="2000" b="0" strike="noStrike" spc="-1">
              <a:latin typeface="Arial"/>
            </a:endParaRPr>
          </a:p>
          <a:p>
            <a:pPr marL="216000" indent="-215640">
              <a:lnSpc>
                <a:spcPct val="100000"/>
              </a:lnSpc>
              <a:tabLst>
                <a:tab pos="0" algn="l"/>
              </a:tabLst>
              <a:defRPr/>
            </a:pPr>
            <a:r>
              <a:rPr lang="fr-FR" sz="2000" b="0" strike="noStrike" spc="-1">
                <a:latin typeface="Arial"/>
              </a:rPr>
              <a:t>- Existe-t-il une solution institutionnelle pour faire la même chose ? Dans ce cas, je la privilégie et ne me soucie pas du RGPD (tout est conforme et le ministre (en général, le DASEN dans le 1D) est responsable de traitement = ENT, tout ce qui est dans le médiacentre (GAR)...</a:t>
            </a:r>
            <a:endParaRPr lang="fr-FR" sz="2000" b="0" strike="noStrike" spc="-1">
              <a:latin typeface="Arial"/>
            </a:endParaRPr>
          </a:p>
          <a:p>
            <a:pPr marL="216000" indent="-215640">
              <a:lnSpc>
                <a:spcPct val="100000"/>
              </a:lnSpc>
              <a:tabLst>
                <a:tab pos="0" algn="l"/>
              </a:tabLst>
              <a:defRPr/>
            </a:pPr>
            <a:endParaRPr lang="fr-FR" sz="2000" b="0" strike="noStrike" spc="-1">
              <a:latin typeface="Arial"/>
            </a:endParaRPr>
          </a:p>
          <a:p>
            <a:pPr marL="216000" indent="-215640">
              <a:lnSpc>
                <a:spcPct val="100000"/>
              </a:lnSpc>
              <a:tabLst>
                <a:tab pos="0" algn="l"/>
              </a:tabLst>
              <a:defRPr/>
            </a:pPr>
            <a:r>
              <a:rPr lang="fr-FR" sz="1200" b="1" strike="noStrike" spc="-1">
                <a:solidFill>
                  <a:srgbClr val="000000"/>
                </a:solidFill>
                <a:latin typeface="+mn-lt"/>
                <a:ea typeface="+mn-ea"/>
              </a:rPr>
              <a:t>3e étape</a:t>
            </a:r>
            <a:r>
              <a:rPr lang="fr-FR" sz="1200" b="0" strike="noStrike" spc="-1">
                <a:solidFill>
                  <a:srgbClr val="000000"/>
                </a:solidFill>
                <a:latin typeface="+mn-lt"/>
                <a:ea typeface="+mn-ea"/>
              </a:rPr>
              <a:t> : Je veux quand même utiliser l'application.</a:t>
            </a:r>
            <a:endParaRPr lang="fr-FR" sz="1200" b="0" strike="noStrike" spc="-1">
              <a:latin typeface="Arial"/>
            </a:endParaRPr>
          </a:p>
          <a:p>
            <a:pPr marL="216000" indent="-215640">
              <a:lnSpc>
                <a:spcPct val="100000"/>
              </a:lnSpc>
              <a:tabLst>
                <a:tab pos="0" algn="l"/>
              </a:tabLst>
              <a:defRPr/>
            </a:pPr>
            <a:r>
              <a:rPr lang="fr-FR" sz="1200" b="0" strike="noStrike" spc="-1">
                <a:solidFill>
                  <a:srgbClr val="000000"/>
                </a:solidFill>
                <a:latin typeface="+mn-lt"/>
                <a:ea typeface="+mn-ea"/>
              </a:rPr>
              <a:t>Je regarde les CGU pour donner les éléments essentiels au CE.</a:t>
            </a:r>
            <a:endParaRPr lang="fr-FR" sz="1200" b="0" strike="noStrike" spc="-1">
              <a:latin typeface="Arial"/>
            </a:endParaRPr>
          </a:p>
          <a:p>
            <a:pPr marL="217800" indent="-217080">
              <a:lnSpc>
                <a:spcPct val="100000"/>
              </a:lnSpc>
              <a:buClr>
                <a:srgbClr val="000000"/>
              </a:buClr>
              <a:buFont typeface="Arial"/>
              <a:buChar char="•"/>
              <a:tabLst>
                <a:tab pos="0" algn="l"/>
              </a:tabLst>
              <a:defRPr/>
            </a:pPr>
            <a:r>
              <a:rPr lang="fr-FR" sz="1200" b="1" u="sng" strike="noStrike" spc="-1">
                <a:solidFill>
                  <a:srgbClr val="000000"/>
                </a:solidFill>
                <a:latin typeface="+mn-lt"/>
                <a:ea typeface="+mn-ea"/>
              </a:rPr>
              <a:t>Obligation </a:t>
            </a:r>
            <a:r>
              <a:rPr lang="fr-FR" sz="1200" b="0" strike="noStrike" spc="-1">
                <a:solidFill>
                  <a:srgbClr val="000000"/>
                </a:solidFill>
                <a:latin typeface="+mn-lt"/>
                <a:ea typeface="+mn-ea"/>
              </a:rPr>
              <a:t>: Information et demande d'accord au CE qui est responsable de traitement. </a:t>
            </a:r>
            <a:r>
              <a:rPr lang="fr-FR" sz="1200" b="1" strike="noStrike" spc="-1">
                <a:solidFill>
                  <a:srgbClr val="000000"/>
                </a:solidFill>
                <a:latin typeface="+mn-lt"/>
                <a:ea typeface="+mn-ea"/>
              </a:rPr>
              <a:t>Si refus, pas d'utilisation de l'application possible</a:t>
            </a:r>
            <a:r>
              <a:rPr lang="fr-FR" sz="1200" b="0" strike="noStrike" spc="-1">
                <a:solidFill>
                  <a:srgbClr val="000000"/>
                </a:solidFill>
                <a:latin typeface="+mn-lt"/>
                <a:ea typeface="+mn-ea"/>
              </a:rPr>
              <a:t>.</a:t>
            </a:r>
            <a:endParaRPr lang="fr-FR" sz="1200" b="0" strike="noStrike" spc="-1">
              <a:latin typeface="Arial"/>
            </a:endParaRPr>
          </a:p>
          <a:p>
            <a:pPr>
              <a:lnSpc>
                <a:spcPct val="100000"/>
              </a:lnSpc>
              <a:tabLst>
                <a:tab pos="0" algn="l"/>
              </a:tabLst>
              <a:defRPr/>
            </a:pPr>
            <a:endParaRPr lang="fr-FR" sz="1200" b="0" strike="noStrike" spc="-1">
              <a:latin typeface="Arial"/>
            </a:endParaRPr>
          </a:p>
          <a:p>
            <a:pPr marL="284040" indent="-283320">
              <a:lnSpc>
                <a:spcPct val="100000"/>
              </a:lnSpc>
              <a:buClr>
                <a:srgbClr val="000000"/>
              </a:buClr>
              <a:buFont typeface="Arial"/>
              <a:buChar char="•"/>
              <a:tabLst>
                <a:tab pos="0" algn="l"/>
              </a:tabLst>
              <a:defRPr/>
            </a:pPr>
            <a:r>
              <a:rPr lang="fr-FR" sz="1200" b="0" strike="noStrike" spc="-1">
                <a:solidFill>
                  <a:srgbClr val="000000"/>
                </a:solidFill>
                <a:latin typeface="+mn-lt"/>
                <a:ea typeface="+mn-ea"/>
              </a:rPr>
              <a:t>Si </a:t>
            </a:r>
            <a:r>
              <a:rPr lang="fr-FR" sz="1200" b="1" strike="noStrike" spc="-1">
                <a:solidFill>
                  <a:srgbClr val="000000"/>
                </a:solidFill>
                <a:latin typeface="+mn-lt"/>
                <a:ea typeface="+mn-ea"/>
              </a:rPr>
              <a:t>accord du CE </a:t>
            </a:r>
            <a:r>
              <a:rPr lang="fr-FR" sz="1200" b="0" strike="noStrike" spc="-1">
                <a:solidFill>
                  <a:srgbClr val="000000"/>
                </a:solidFill>
                <a:latin typeface="+mn-lt"/>
                <a:ea typeface="+mn-ea"/>
              </a:rPr>
              <a:t>: </a:t>
            </a:r>
            <a:endParaRPr lang="fr-FR" sz="1200" b="0" strike="noStrike" spc="-1">
              <a:latin typeface="Arial"/>
            </a:endParaRPr>
          </a:p>
          <a:p>
            <a:pPr marL="684000" lvl="1" indent="-283320">
              <a:lnSpc>
                <a:spcPct val="100000"/>
              </a:lnSpc>
              <a:buClr>
                <a:srgbClr val="000000"/>
              </a:buClr>
              <a:buFont typeface="Arial"/>
              <a:buChar char="•"/>
              <a:tabLst>
                <a:tab pos="0" algn="l"/>
              </a:tabLst>
              <a:defRPr/>
            </a:pPr>
            <a:r>
              <a:rPr lang="fr-FR" sz="1200" b="0" strike="noStrike" spc="-1">
                <a:solidFill>
                  <a:srgbClr val="000000"/>
                </a:solidFill>
                <a:latin typeface="+mn-lt"/>
                <a:ea typeface="+mn-ea"/>
              </a:rPr>
              <a:t>inscription au registre de traitement de l'établissement par le CE.</a:t>
            </a:r>
            <a:endParaRPr lang="fr-FR" sz="1200" b="0" strike="noStrike" spc="-1">
              <a:latin typeface="Arial"/>
            </a:endParaRPr>
          </a:p>
          <a:p>
            <a:pPr marL="684000" lvl="1" indent="-283320">
              <a:lnSpc>
                <a:spcPct val="100000"/>
              </a:lnSpc>
              <a:buClr>
                <a:srgbClr val="000000"/>
              </a:buClr>
              <a:buFont typeface="Arial"/>
              <a:buChar char="•"/>
              <a:tabLst>
                <a:tab pos="0" algn="l"/>
              </a:tabLst>
              <a:defRPr/>
            </a:pPr>
            <a:r>
              <a:rPr lang="fr-FR" sz="1200" b="1" strike="noStrike" spc="-1">
                <a:solidFill>
                  <a:srgbClr val="000000"/>
                </a:solidFill>
                <a:latin typeface="+mn-lt"/>
                <a:ea typeface="+mn-ea"/>
              </a:rPr>
              <a:t>Si il n'existe pas de solution équivalente (pas d'autres applis)</a:t>
            </a:r>
            <a:r>
              <a:rPr lang="fr-FR" sz="1200" b="0" strike="noStrike" spc="-1">
                <a:solidFill>
                  <a:srgbClr val="000000"/>
                </a:solidFill>
                <a:latin typeface="+mn-lt"/>
                <a:ea typeface="+mn-ea"/>
              </a:rPr>
              <a:t>, le CE peut invoquer une mission d'intérêt public pour utiliser l'application. Même dans ce cas, il doit informer les familles qui ont le droit de refuser. En raison de l'égalité de service public il y a obligation de fournir les mêmes services aux élèves et familles qui refusent.</a:t>
            </a:r>
            <a:endParaRPr lang="fr-FR" sz="1200" b="0" strike="noStrike" spc="-1">
              <a:latin typeface="Arial"/>
            </a:endParaRPr>
          </a:p>
          <a:p>
            <a:pPr marL="684000" lvl="1" indent="-283320">
              <a:lnSpc>
                <a:spcPct val="100000"/>
              </a:lnSpc>
              <a:buClr>
                <a:srgbClr val="000000"/>
              </a:buClr>
              <a:buFont typeface="Arial"/>
              <a:buChar char="•"/>
              <a:tabLst>
                <a:tab pos="0" algn="l"/>
              </a:tabLst>
              <a:defRPr/>
            </a:pPr>
            <a:r>
              <a:rPr lang="fr-FR" sz="1200" b="1" strike="noStrike" spc="-1">
                <a:solidFill>
                  <a:srgbClr val="000000"/>
                </a:solidFill>
                <a:latin typeface="+mn-lt"/>
                <a:ea typeface="+mn-ea"/>
              </a:rPr>
              <a:t>Obligation d'information aux familles</a:t>
            </a:r>
            <a:r>
              <a:rPr lang="fr-FR" sz="1200" b="0" strike="noStrike" spc="-1">
                <a:solidFill>
                  <a:srgbClr val="000000"/>
                </a:solidFill>
                <a:latin typeface="+mn-lt"/>
                <a:ea typeface="+mn-ea"/>
              </a:rPr>
              <a:t> (quelles sont les DCP récoltées ? où sont-elles hébergées ? Sont-elles partagées par des tiers ? Peut-on demander facilement leurs suppressions.... Toutes ces données doivent être fournies aux familles pour éclairer leur choix.</a:t>
            </a:r>
            <a:endParaRPr lang="fr-FR" sz="1200" b="0" strike="noStrike" spc="-1">
              <a:latin typeface="Arial"/>
            </a:endParaRPr>
          </a:p>
          <a:p>
            <a:pPr>
              <a:lnSpc>
                <a:spcPct val="100000"/>
              </a:lnSpc>
              <a:tabLst>
                <a:tab pos="0" algn="l"/>
              </a:tabLst>
              <a:defRPr/>
            </a:pPr>
            <a:r>
              <a:rPr lang="fr-FR" sz="1200" b="0" strike="noStrike" spc="-1">
                <a:solidFill>
                  <a:srgbClr val="000000"/>
                </a:solidFill>
                <a:latin typeface="+mn-lt"/>
                <a:ea typeface="+mn-ea"/>
              </a:rPr>
              <a:t>S'il y a utilisation de pseudos non identifables, on peut considérer que cela suffit.</a:t>
            </a:r>
            <a:endParaRPr lang="fr-FR" sz="1200" b="0" strike="noStrike" spc="-1">
              <a:latin typeface="Arial"/>
            </a:endParaRPr>
          </a:p>
          <a:p>
            <a:pPr>
              <a:lnSpc>
                <a:spcPct val="100000"/>
              </a:lnSpc>
              <a:tabLst>
                <a:tab pos="0" algn="l"/>
              </a:tabLst>
              <a:defRPr/>
            </a:pPr>
            <a:endParaRPr lang="fr-FR" sz="1200" b="0" strike="noStrike" spc="-1">
              <a:latin typeface="Arial"/>
            </a:endParaRPr>
          </a:p>
          <a:p>
            <a:pPr marL="684000" lvl="1" indent="-283320">
              <a:lnSpc>
                <a:spcPct val="100000"/>
              </a:lnSpc>
              <a:buClr>
                <a:srgbClr val="000000"/>
              </a:buClr>
              <a:buFont typeface="Arial"/>
              <a:buChar char="•"/>
              <a:tabLst>
                <a:tab pos="0" algn="l"/>
              </a:tabLst>
              <a:defRPr/>
            </a:pPr>
            <a:r>
              <a:rPr lang="fr-FR" sz="1200" b="0" strike="noStrike" spc="-1">
                <a:solidFill>
                  <a:srgbClr val="000000"/>
                </a:solidFill>
                <a:latin typeface="+mn-lt"/>
                <a:ea typeface="+mn-ea"/>
              </a:rPr>
              <a:t>S'il y a des DCP, stockées hors UE ou pas de partie RGPD en français dans les CGU(...) :</a:t>
            </a:r>
            <a:r>
              <a:rPr lang="fr-FR" sz="1200" b="1" strike="noStrike" spc="-1">
                <a:solidFill>
                  <a:srgbClr val="000000"/>
                </a:solidFill>
                <a:latin typeface="+mn-lt"/>
                <a:ea typeface="+mn-ea"/>
              </a:rPr>
              <a:t> recueil écrit obligatoire (en + de l'information) du consentement des familles et de des élèves</a:t>
            </a:r>
            <a:r>
              <a:rPr lang="fr-FR" sz="1200" b="0" strike="noStrike" spc="-1">
                <a:solidFill>
                  <a:srgbClr val="000000"/>
                </a:solidFill>
                <a:latin typeface="+mn-lt"/>
                <a:ea typeface="+mn-ea"/>
              </a:rPr>
              <a:t>. En cas de refus des familles, trouver une autre solution sans DCP  pour fournir le même service.</a:t>
            </a:r>
            <a:endParaRPr lang="fr-FR" sz="1200" b="0" strike="noStrike" spc="-1">
              <a:latin typeface="Arial"/>
            </a:endParaRPr>
          </a:p>
          <a:p>
            <a:pPr>
              <a:lnSpc>
                <a:spcPct val="100000"/>
              </a:lnSpc>
              <a:tabLst>
                <a:tab pos="0" algn="l"/>
              </a:tabLst>
              <a:defRPr/>
            </a:pPr>
            <a:r>
              <a:rPr lang="fr-FR" sz="1200" b="1" strike="noStrike" spc="-1">
                <a:solidFill>
                  <a:srgbClr val="FF0000"/>
                </a:solidFill>
                <a:latin typeface="+mn-lt"/>
                <a:ea typeface="+mn-ea"/>
              </a:rPr>
              <a:t>En cas de doute, demander au DPD de l'académie : dpd@ac-grenoble.fr </a:t>
            </a:r>
            <a:endParaRPr lang="fr-FR" sz="1200" b="0" strike="noStrike" spc="-1">
              <a:latin typeface="Arial"/>
            </a:endParaRPr>
          </a:p>
          <a:p>
            <a:pPr>
              <a:lnSpc>
                <a:spcPct val="100000"/>
              </a:lnSpc>
              <a:tabLst>
                <a:tab pos="0" algn="l"/>
              </a:tabLst>
              <a:defRPr/>
            </a:pPr>
            <a:r>
              <a:rPr lang="fr-FR" sz="1200" b="1" strike="noStrike" spc="-1">
                <a:solidFill>
                  <a:srgbClr val="FF0000"/>
                </a:solidFill>
                <a:latin typeface="Calibri"/>
                <a:ea typeface="Calibri"/>
              </a:rPr>
              <a:t>https://www.education.gouv.fr/les-enjeux-de-la-protection-des-donnees-au-sein-de-l-education-7451</a:t>
            </a:r>
            <a:endParaRPr lang="fr-FR" sz="1200" b="0" strike="noStrike" spc="-1">
              <a:latin typeface="Arial"/>
            </a:endParaRPr>
          </a:p>
        </p:txBody>
      </p:sp>
      <p:sp>
        <p:nvSpPr>
          <p:cNvPr id="196" name="Slide Number Placeholder 3" hidden="0"/>
          <p:cNvSpPr/>
          <p:nvPr isPhoto="0" userDrawn="0"/>
        </p:nvSpPr>
        <p:spPr bwMode="auto">
          <a:xfrm>
            <a:off x="3884760" y="11580840"/>
            <a:ext cx="2971080" cy="610560"/>
          </a:xfrm>
          <a:prstGeom prst="rect">
            <a:avLst/>
          </a:prstGeom>
          <a:noFill/>
          <a:ln w="0">
            <a:noFill/>
          </a:ln>
        </p:spPr>
        <p:style>
          <a:lnRef idx="0"/>
          <a:fillRef idx="0"/>
          <a:effectRef idx="0"/>
          <a:fontRef idx="minor"/>
        </p:style>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lank Slide">
    <p:spTree>
      <p:nvGrpSpPr>
        <p:cNvPr id="1" name="" hidden="0"/>
        <p:cNvGrpSpPr/>
        <p:nvPr isPhoto="0" userDrawn="0"/>
      </p:nvGrpSpPr>
      <p:grpSpPr bwMode="auto">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verTx" userDrawn="1">
  <p:cSld name="Title, Content over Content">
    <p:spTree>
      <p:nvGrpSpPr>
        <p:cNvPr id="1" name="" hidden="0"/>
        <p:cNvGrpSpPr/>
        <p:nvPr isPhoto="0" userDrawn="0"/>
      </p:nvGrpSpPr>
      <p:grpSpPr bwMode="auto">
        <a:xfrm>
          <a:off x="0" y="0"/>
          <a:ext cx="0" cy="0"/>
          <a:chOff x="0" y="0"/>
          <a:chExt cx="0" cy="0"/>
        </a:xfrm>
      </p:grpSpPr>
      <p:sp>
        <p:nvSpPr>
          <p:cNvPr id="23"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24" name="PlaceHolder 2" hidden="0"/>
          <p:cNvSpPr>
            <a:spLocks noGrp="1"/>
          </p:cNvSpPr>
          <p:nvPr isPhoto="0" userDrawn="0">
            <p:ph type="body" hasCustomPrompt="0"/>
          </p:nvPr>
        </p:nvSpPr>
        <p:spPr bwMode="auto">
          <a:xfrm>
            <a:off x="609480" y="1604520"/>
            <a:ext cx="10972440" cy="1896840"/>
          </a:xfrm>
          <a:prstGeom prst="rect">
            <a:avLst/>
          </a:prstGeom>
        </p:spPr>
        <p:txBody>
          <a:bodyPr lIns="0" tIns="0" rIns="0" bIns="0">
            <a:normAutofit/>
          </a:bodyPr>
          <a:p>
            <a:pPr>
              <a:defRPr/>
            </a:pPr>
            <a:endParaRPr lang="fr-FR" sz="3200" b="0" strike="noStrike" spc="-1">
              <a:latin typeface="Arial"/>
            </a:endParaRPr>
          </a:p>
        </p:txBody>
      </p:sp>
      <p:sp>
        <p:nvSpPr>
          <p:cNvPr id="25" name="PlaceHolder 3" hidden="0"/>
          <p:cNvSpPr>
            <a:spLocks noGrp="1"/>
          </p:cNvSpPr>
          <p:nvPr isPhoto="0" userDrawn="0">
            <p:ph type="body" hasCustomPrompt="0"/>
          </p:nvPr>
        </p:nvSpPr>
        <p:spPr bwMode="auto">
          <a:xfrm>
            <a:off x="609480" y="3682080"/>
            <a:ext cx="10972440" cy="1896840"/>
          </a:xfrm>
          <a:prstGeom prst="rect">
            <a:avLst/>
          </a:prstGeom>
        </p:spPr>
        <p:txBody>
          <a:bodyPr lIns="0" tIns="0" rIns="0" bIns="0">
            <a:normAutofit/>
          </a:bodyPr>
          <a:p>
            <a:pPr>
              <a:defRPr/>
            </a:pPr>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fourObj" userDrawn="1">
  <p:cSld name="Title, 4 Content">
    <p:spTree>
      <p:nvGrpSpPr>
        <p:cNvPr id="1" name="" hidden="0"/>
        <p:cNvGrpSpPr/>
        <p:nvPr isPhoto="0" userDrawn="0"/>
      </p:nvGrpSpPr>
      <p:grpSpPr bwMode="auto">
        <a:xfrm>
          <a:off x="0" y="0"/>
          <a:ext cx="0" cy="0"/>
          <a:chOff x="0" y="0"/>
          <a:chExt cx="0" cy="0"/>
        </a:xfrm>
      </p:grpSpPr>
      <p:sp>
        <p:nvSpPr>
          <p:cNvPr id="26"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27" name="PlaceHolder 2" hidden="0"/>
          <p:cNvSpPr>
            <a:spLocks noGrp="1"/>
          </p:cNvSpPr>
          <p:nvPr isPhoto="0" userDrawn="0">
            <p:ph type="body" hasCustomPrompt="0"/>
          </p:nvPr>
        </p:nvSpPr>
        <p:spPr bwMode="auto">
          <a:xfrm>
            <a:off x="609480" y="1604520"/>
            <a:ext cx="5354280" cy="1896840"/>
          </a:xfrm>
          <a:prstGeom prst="rect">
            <a:avLst/>
          </a:prstGeom>
        </p:spPr>
        <p:txBody>
          <a:bodyPr lIns="0" tIns="0" rIns="0" bIns="0">
            <a:normAutofit/>
          </a:bodyPr>
          <a:p>
            <a:pPr>
              <a:defRPr/>
            </a:pPr>
            <a:endParaRPr lang="fr-FR" sz="3200" b="0" strike="noStrike" spc="-1">
              <a:latin typeface="Arial"/>
            </a:endParaRPr>
          </a:p>
        </p:txBody>
      </p:sp>
      <p:sp>
        <p:nvSpPr>
          <p:cNvPr id="28" name="PlaceHolder 3" hidden="0"/>
          <p:cNvSpPr>
            <a:spLocks noGrp="1"/>
          </p:cNvSpPr>
          <p:nvPr isPhoto="0" userDrawn="0">
            <p:ph type="body" hasCustomPrompt="0"/>
          </p:nvPr>
        </p:nvSpPr>
        <p:spPr bwMode="auto">
          <a:xfrm>
            <a:off x="6231960" y="1604520"/>
            <a:ext cx="5354280" cy="1896840"/>
          </a:xfrm>
          <a:prstGeom prst="rect">
            <a:avLst/>
          </a:prstGeom>
        </p:spPr>
        <p:txBody>
          <a:bodyPr lIns="0" tIns="0" rIns="0" bIns="0">
            <a:normAutofit/>
          </a:bodyPr>
          <a:p>
            <a:pPr>
              <a:defRPr/>
            </a:pPr>
            <a:endParaRPr lang="fr-FR" sz="3200" b="0" strike="noStrike" spc="-1">
              <a:latin typeface="Arial"/>
            </a:endParaRPr>
          </a:p>
        </p:txBody>
      </p:sp>
      <p:sp>
        <p:nvSpPr>
          <p:cNvPr id="29" name="PlaceHolder 4" hidden="0"/>
          <p:cNvSpPr>
            <a:spLocks noGrp="1"/>
          </p:cNvSpPr>
          <p:nvPr isPhoto="0" userDrawn="0">
            <p:ph type="body" hasCustomPrompt="0"/>
          </p:nvPr>
        </p:nvSpPr>
        <p:spPr bwMode="auto">
          <a:xfrm>
            <a:off x="609480" y="3682080"/>
            <a:ext cx="5354280" cy="1896840"/>
          </a:xfrm>
          <a:prstGeom prst="rect">
            <a:avLst/>
          </a:prstGeom>
        </p:spPr>
        <p:txBody>
          <a:bodyPr lIns="0" tIns="0" rIns="0" bIns="0">
            <a:normAutofit/>
          </a:bodyPr>
          <a:p>
            <a:pPr>
              <a:defRPr/>
            </a:pPr>
            <a:endParaRPr lang="fr-FR" sz="3200" b="0" strike="noStrike" spc="-1">
              <a:latin typeface="Arial"/>
            </a:endParaRPr>
          </a:p>
        </p:txBody>
      </p:sp>
      <p:sp>
        <p:nvSpPr>
          <p:cNvPr id="30" name="PlaceHolder 5" hidden="0"/>
          <p:cNvSpPr>
            <a:spLocks noGrp="1"/>
          </p:cNvSpPr>
          <p:nvPr isPhoto="0" userDrawn="0">
            <p:ph type="body" hasCustomPrompt="0"/>
          </p:nvPr>
        </p:nvSpPr>
        <p:spPr bwMode="auto">
          <a:xfrm>
            <a:off x="6231960" y="3682080"/>
            <a:ext cx="5354280" cy="1896840"/>
          </a:xfrm>
          <a:prstGeom prst="rect">
            <a:avLst/>
          </a:prstGeom>
        </p:spPr>
        <p:txBody>
          <a:bodyPr lIns="0" tIns="0" rIns="0" bIns="0">
            <a:normAutofit/>
          </a:bodyPr>
          <a:p>
            <a:pPr>
              <a:defRPr/>
            </a:pPr>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Title, 6 Content">
    <p:spTree>
      <p:nvGrpSpPr>
        <p:cNvPr id="1" name="" hidden="0"/>
        <p:cNvGrpSpPr/>
        <p:nvPr isPhoto="0" userDrawn="0"/>
      </p:nvGrpSpPr>
      <p:grpSpPr bwMode="auto">
        <a:xfrm>
          <a:off x="0" y="0"/>
          <a:ext cx="0" cy="0"/>
          <a:chOff x="0" y="0"/>
          <a:chExt cx="0" cy="0"/>
        </a:xfrm>
      </p:grpSpPr>
      <p:sp>
        <p:nvSpPr>
          <p:cNvPr id="31"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32" name="PlaceHolder 2" hidden="0"/>
          <p:cNvSpPr>
            <a:spLocks noGrp="1"/>
          </p:cNvSpPr>
          <p:nvPr isPhoto="0" userDrawn="0">
            <p:ph type="body" hasCustomPrompt="0"/>
          </p:nvPr>
        </p:nvSpPr>
        <p:spPr bwMode="auto">
          <a:xfrm>
            <a:off x="609480" y="1604520"/>
            <a:ext cx="3533040" cy="1896840"/>
          </a:xfrm>
          <a:prstGeom prst="rect">
            <a:avLst/>
          </a:prstGeom>
        </p:spPr>
        <p:txBody>
          <a:bodyPr lIns="0" tIns="0" rIns="0" bIns="0">
            <a:normAutofit/>
          </a:bodyPr>
          <a:p>
            <a:pPr>
              <a:defRPr/>
            </a:pPr>
            <a:endParaRPr lang="fr-FR" sz="3200" b="0" strike="noStrike" spc="-1">
              <a:latin typeface="Arial"/>
            </a:endParaRPr>
          </a:p>
        </p:txBody>
      </p:sp>
      <p:sp>
        <p:nvSpPr>
          <p:cNvPr id="33" name="PlaceHolder 3" hidden="0"/>
          <p:cNvSpPr>
            <a:spLocks noGrp="1"/>
          </p:cNvSpPr>
          <p:nvPr isPhoto="0" userDrawn="0">
            <p:ph type="body" hasCustomPrompt="0"/>
          </p:nvPr>
        </p:nvSpPr>
        <p:spPr bwMode="auto">
          <a:xfrm>
            <a:off x="4319640" y="1604520"/>
            <a:ext cx="3533040" cy="1896840"/>
          </a:xfrm>
          <a:prstGeom prst="rect">
            <a:avLst/>
          </a:prstGeom>
        </p:spPr>
        <p:txBody>
          <a:bodyPr lIns="0" tIns="0" rIns="0" bIns="0">
            <a:normAutofit/>
          </a:bodyPr>
          <a:p>
            <a:pPr>
              <a:defRPr/>
            </a:pPr>
            <a:endParaRPr lang="fr-FR" sz="3200" b="0" strike="noStrike" spc="-1">
              <a:latin typeface="Arial"/>
            </a:endParaRPr>
          </a:p>
        </p:txBody>
      </p:sp>
      <p:sp>
        <p:nvSpPr>
          <p:cNvPr id="34" name="PlaceHolder 4" hidden="0"/>
          <p:cNvSpPr>
            <a:spLocks noGrp="1"/>
          </p:cNvSpPr>
          <p:nvPr isPhoto="0" userDrawn="0">
            <p:ph type="body" hasCustomPrompt="0"/>
          </p:nvPr>
        </p:nvSpPr>
        <p:spPr bwMode="auto">
          <a:xfrm>
            <a:off x="8029800" y="1604520"/>
            <a:ext cx="3533040" cy="1896840"/>
          </a:xfrm>
          <a:prstGeom prst="rect">
            <a:avLst/>
          </a:prstGeom>
        </p:spPr>
        <p:txBody>
          <a:bodyPr lIns="0" tIns="0" rIns="0" bIns="0">
            <a:normAutofit/>
          </a:bodyPr>
          <a:p>
            <a:pPr>
              <a:defRPr/>
            </a:pPr>
            <a:endParaRPr lang="fr-FR" sz="3200" b="0" strike="noStrike" spc="-1">
              <a:latin typeface="Arial"/>
            </a:endParaRPr>
          </a:p>
        </p:txBody>
      </p:sp>
      <p:sp>
        <p:nvSpPr>
          <p:cNvPr id="35" name="PlaceHolder 5" hidden="0"/>
          <p:cNvSpPr>
            <a:spLocks noGrp="1"/>
          </p:cNvSpPr>
          <p:nvPr isPhoto="0" userDrawn="0">
            <p:ph type="body" hasCustomPrompt="0"/>
          </p:nvPr>
        </p:nvSpPr>
        <p:spPr bwMode="auto">
          <a:xfrm>
            <a:off x="609480" y="3682080"/>
            <a:ext cx="3533040" cy="1896840"/>
          </a:xfrm>
          <a:prstGeom prst="rect">
            <a:avLst/>
          </a:prstGeom>
        </p:spPr>
        <p:txBody>
          <a:bodyPr lIns="0" tIns="0" rIns="0" bIns="0">
            <a:normAutofit/>
          </a:bodyPr>
          <a:p>
            <a:pPr>
              <a:defRPr/>
            </a:pPr>
            <a:endParaRPr lang="fr-FR" sz="3200" b="0" strike="noStrike" spc="-1">
              <a:latin typeface="Arial"/>
            </a:endParaRPr>
          </a:p>
        </p:txBody>
      </p:sp>
      <p:sp>
        <p:nvSpPr>
          <p:cNvPr id="36" name="PlaceHolder 6" hidden="0"/>
          <p:cNvSpPr>
            <a:spLocks noGrp="1"/>
          </p:cNvSpPr>
          <p:nvPr isPhoto="0" userDrawn="0">
            <p:ph type="body" hasCustomPrompt="0"/>
          </p:nvPr>
        </p:nvSpPr>
        <p:spPr bwMode="auto">
          <a:xfrm>
            <a:off x="4319640" y="3682080"/>
            <a:ext cx="3533040" cy="1896840"/>
          </a:xfrm>
          <a:prstGeom prst="rect">
            <a:avLst/>
          </a:prstGeom>
        </p:spPr>
        <p:txBody>
          <a:bodyPr lIns="0" tIns="0" rIns="0" bIns="0">
            <a:normAutofit/>
          </a:bodyPr>
          <a:p>
            <a:pPr>
              <a:defRPr/>
            </a:pPr>
            <a:endParaRPr lang="fr-FR" sz="3200" b="0" strike="noStrike" spc="-1">
              <a:latin typeface="Arial"/>
            </a:endParaRPr>
          </a:p>
        </p:txBody>
      </p:sp>
      <p:sp>
        <p:nvSpPr>
          <p:cNvPr id="37" name="PlaceHolder 7" hidden="0"/>
          <p:cNvSpPr>
            <a:spLocks noGrp="1"/>
          </p:cNvSpPr>
          <p:nvPr isPhoto="0" userDrawn="0">
            <p:ph type="body" hasCustomPrompt="0"/>
          </p:nvPr>
        </p:nvSpPr>
        <p:spPr bwMode="auto">
          <a:xfrm>
            <a:off x="8029800" y="3682080"/>
            <a:ext cx="3533040" cy="1896840"/>
          </a:xfrm>
          <a:prstGeom prst="rect">
            <a:avLst/>
          </a:prstGeom>
        </p:spPr>
        <p:txBody>
          <a:bodyPr lIns="0" tIns="0" rIns="0" bIns="0">
            <a:normAutofit/>
          </a:bodyPr>
          <a:p>
            <a:pPr>
              <a:defRPr/>
            </a:pPr>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lank Slide">
    <p:spTree>
      <p:nvGrpSpPr>
        <p:cNvPr id="1" name="" hidden="0"/>
        <p:cNvGrpSpPr/>
        <p:nvPr isPhoto="0" userDrawn="0"/>
      </p:nvGrpSpPr>
      <p:grpSpPr bwMode="auto">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x" userDrawn="1">
  <p:cSld name="Title Slide">
    <p:spTree>
      <p:nvGrpSpPr>
        <p:cNvPr id="1" name="" hidden="0"/>
        <p:cNvGrpSpPr/>
        <p:nvPr isPhoto="0" userDrawn="0"/>
      </p:nvGrpSpPr>
      <p:grpSpPr bwMode="auto">
        <a:xfrm>
          <a:off x="0" y="0"/>
          <a:ext cx="0" cy="0"/>
          <a:chOff x="0" y="0"/>
          <a:chExt cx="0" cy="0"/>
        </a:xfrm>
      </p:grpSpPr>
      <p:sp>
        <p:nvSpPr>
          <p:cNvPr id="40"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41" name="PlaceHolder 2" hidden="0"/>
          <p:cNvSpPr>
            <a:spLocks noGrp="1"/>
          </p:cNvSpPr>
          <p:nvPr isPhoto="0" userDrawn="0">
            <p:ph type="subTitle" hasCustomPrompt="0"/>
          </p:nvPr>
        </p:nvSpPr>
        <p:spPr bwMode="auto">
          <a:xfrm>
            <a:off x="609480" y="1604520"/>
            <a:ext cx="10972440" cy="3977280"/>
          </a:xfrm>
          <a:prstGeom prst="rect">
            <a:avLst/>
          </a:prstGeom>
        </p:spPr>
        <p:txBody>
          <a:bodyPr lIns="0" tIns="0" rIns="0" bIns="0" anchor="ctr">
            <a:noAutofit/>
          </a:bodyPr>
          <a:p>
            <a:pPr algn="ctr">
              <a:defRPr/>
            </a:pP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Content">
    <p:spTree>
      <p:nvGrpSpPr>
        <p:cNvPr id="1" name="" hidden="0"/>
        <p:cNvGrpSpPr/>
        <p:nvPr isPhoto="0" userDrawn="0"/>
      </p:nvGrpSpPr>
      <p:grpSpPr bwMode="auto">
        <a:xfrm>
          <a:off x="0" y="0"/>
          <a:ext cx="0" cy="0"/>
          <a:chOff x="0" y="0"/>
          <a:chExt cx="0" cy="0"/>
        </a:xfrm>
      </p:grpSpPr>
      <p:sp>
        <p:nvSpPr>
          <p:cNvPr id="42"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43" name="PlaceHolder 2" hidden="0"/>
          <p:cNvSpPr>
            <a:spLocks noGrp="1"/>
          </p:cNvSpPr>
          <p:nvPr isPhoto="0" userDrawn="0">
            <p:ph type="body" hasCustomPrompt="0"/>
          </p:nvPr>
        </p:nvSpPr>
        <p:spPr bwMode="auto">
          <a:xfrm>
            <a:off x="609480" y="1604520"/>
            <a:ext cx="10972440" cy="3977280"/>
          </a:xfrm>
          <a:prstGeom prst="rect">
            <a:avLst/>
          </a:prstGeom>
        </p:spPr>
        <p:txBody>
          <a:bodyPr lIns="0" tIns="0" rIns="0" bIns="0">
            <a:normAutofit/>
          </a:bodyPr>
          <a:p>
            <a:pPr>
              <a:defRPr/>
            </a:pPr>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itle, 2 Content">
    <p:spTree>
      <p:nvGrpSpPr>
        <p:cNvPr id="1" name="" hidden="0"/>
        <p:cNvGrpSpPr/>
        <p:nvPr isPhoto="0" userDrawn="0"/>
      </p:nvGrpSpPr>
      <p:grpSpPr bwMode="auto">
        <a:xfrm>
          <a:off x="0" y="0"/>
          <a:ext cx="0" cy="0"/>
          <a:chOff x="0" y="0"/>
          <a:chExt cx="0" cy="0"/>
        </a:xfrm>
      </p:grpSpPr>
      <p:sp>
        <p:nvSpPr>
          <p:cNvPr id="44"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45" name="PlaceHolder 2" hidden="0"/>
          <p:cNvSpPr>
            <a:spLocks noGrp="1"/>
          </p:cNvSpPr>
          <p:nvPr isPhoto="0" userDrawn="0">
            <p:ph type="body" hasCustomPrompt="0"/>
          </p:nvPr>
        </p:nvSpPr>
        <p:spPr bwMode="auto">
          <a:xfrm>
            <a:off x="609480" y="1604520"/>
            <a:ext cx="5354280" cy="3977280"/>
          </a:xfrm>
          <a:prstGeom prst="rect">
            <a:avLst/>
          </a:prstGeom>
        </p:spPr>
        <p:txBody>
          <a:bodyPr lIns="0" tIns="0" rIns="0" bIns="0">
            <a:normAutofit/>
          </a:bodyPr>
          <a:p>
            <a:pPr>
              <a:defRPr/>
            </a:pPr>
            <a:endParaRPr lang="fr-FR" sz="3200" b="0" strike="noStrike" spc="-1">
              <a:latin typeface="Arial"/>
            </a:endParaRPr>
          </a:p>
        </p:txBody>
      </p:sp>
      <p:sp>
        <p:nvSpPr>
          <p:cNvPr id="46" name="PlaceHolder 3" hidden="0"/>
          <p:cNvSpPr>
            <a:spLocks noGrp="1"/>
          </p:cNvSpPr>
          <p:nvPr isPhoto="0" userDrawn="0">
            <p:ph type="body" hasCustomPrompt="0"/>
          </p:nvPr>
        </p:nvSpPr>
        <p:spPr bwMode="auto">
          <a:xfrm>
            <a:off x="6231960" y="1604520"/>
            <a:ext cx="5354280" cy="3977280"/>
          </a:xfrm>
          <a:prstGeom prst="rect">
            <a:avLst/>
          </a:prstGeom>
        </p:spPr>
        <p:txBody>
          <a:bodyPr lIns="0" tIns="0" rIns="0" bIns="0">
            <a:normAutofit/>
          </a:bodyPr>
          <a:p>
            <a:pPr>
              <a:defRPr/>
            </a:pPr>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le Only">
    <p:spTree>
      <p:nvGrpSpPr>
        <p:cNvPr id="1" name="" hidden="0"/>
        <p:cNvGrpSpPr/>
        <p:nvPr isPhoto="0" userDrawn="0"/>
      </p:nvGrpSpPr>
      <p:grpSpPr bwMode="auto">
        <a:xfrm>
          <a:off x="0" y="0"/>
          <a:ext cx="0" cy="0"/>
          <a:chOff x="0" y="0"/>
          <a:chExt cx="0" cy="0"/>
        </a:xfrm>
      </p:grpSpPr>
      <p:sp>
        <p:nvSpPr>
          <p:cNvPr id="47"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nly" userDrawn="1">
  <p:cSld name="Centered Text">
    <p:spTree>
      <p:nvGrpSpPr>
        <p:cNvPr id="1" name="" hidden="0"/>
        <p:cNvGrpSpPr/>
        <p:nvPr isPhoto="0" userDrawn="0"/>
      </p:nvGrpSpPr>
      <p:grpSpPr bwMode="auto">
        <a:xfrm>
          <a:off x="0" y="0"/>
          <a:ext cx="0" cy="0"/>
          <a:chOff x="0" y="0"/>
          <a:chExt cx="0" cy="0"/>
        </a:xfrm>
      </p:grpSpPr>
      <p:sp>
        <p:nvSpPr>
          <p:cNvPr id="48" name="PlaceHolder 1" hidden="0"/>
          <p:cNvSpPr>
            <a:spLocks noGrp="1"/>
          </p:cNvSpPr>
          <p:nvPr isPhoto="0" userDrawn="0">
            <p:ph type="subTitle" hasCustomPrompt="0"/>
          </p:nvPr>
        </p:nvSpPr>
        <p:spPr bwMode="auto">
          <a:xfrm>
            <a:off x="609480" y="273600"/>
            <a:ext cx="10972440" cy="5307840"/>
          </a:xfrm>
          <a:prstGeom prst="rect">
            <a:avLst/>
          </a:prstGeom>
        </p:spPr>
        <p:txBody>
          <a:bodyPr lIns="0" tIns="0" rIns="0" bIns="0" anchor="ctr">
            <a:noAutofit/>
          </a:bodyPr>
          <a:p>
            <a:pPr algn="ctr">
              <a:defRPr/>
            </a:pP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AndObj" userDrawn="1">
  <p:cSld name="Title, 2 Content and Content">
    <p:spTree>
      <p:nvGrpSpPr>
        <p:cNvPr id="1" name="" hidden="0"/>
        <p:cNvGrpSpPr/>
        <p:nvPr isPhoto="0" userDrawn="0"/>
      </p:nvGrpSpPr>
      <p:grpSpPr bwMode="auto">
        <a:xfrm>
          <a:off x="0" y="0"/>
          <a:ext cx="0" cy="0"/>
          <a:chOff x="0" y="0"/>
          <a:chExt cx="0" cy="0"/>
        </a:xfrm>
      </p:grpSpPr>
      <p:sp>
        <p:nvSpPr>
          <p:cNvPr id="49"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50" name="PlaceHolder 2" hidden="0"/>
          <p:cNvSpPr>
            <a:spLocks noGrp="1"/>
          </p:cNvSpPr>
          <p:nvPr isPhoto="0" userDrawn="0">
            <p:ph type="body" hasCustomPrompt="0"/>
          </p:nvPr>
        </p:nvSpPr>
        <p:spPr bwMode="auto">
          <a:xfrm>
            <a:off x="609480" y="1604520"/>
            <a:ext cx="5354280" cy="1896840"/>
          </a:xfrm>
          <a:prstGeom prst="rect">
            <a:avLst/>
          </a:prstGeom>
        </p:spPr>
        <p:txBody>
          <a:bodyPr lIns="0" tIns="0" rIns="0" bIns="0">
            <a:normAutofit/>
          </a:bodyPr>
          <a:p>
            <a:pPr>
              <a:defRPr/>
            </a:pPr>
            <a:endParaRPr lang="fr-FR" sz="3200" b="0" strike="noStrike" spc="-1">
              <a:latin typeface="Arial"/>
            </a:endParaRPr>
          </a:p>
        </p:txBody>
      </p:sp>
      <p:sp>
        <p:nvSpPr>
          <p:cNvPr id="51" name="PlaceHolder 3" hidden="0"/>
          <p:cNvSpPr>
            <a:spLocks noGrp="1"/>
          </p:cNvSpPr>
          <p:nvPr isPhoto="0" userDrawn="0">
            <p:ph type="body" hasCustomPrompt="0"/>
          </p:nvPr>
        </p:nvSpPr>
        <p:spPr bwMode="auto">
          <a:xfrm>
            <a:off x="6231960" y="1604520"/>
            <a:ext cx="5354280" cy="3977280"/>
          </a:xfrm>
          <a:prstGeom prst="rect">
            <a:avLst/>
          </a:prstGeom>
        </p:spPr>
        <p:txBody>
          <a:bodyPr lIns="0" tIns="0" rIns="0" bIns="0">
            <a:normAutofit/>
          </a:bodyPr>
          <a:p>
            <a:pPr>
              <a:defRPr/>
            </a:pPr>
            <a:endParaRPr lang="fr-FR" sz="3200" b="0" strike="noStrike" spc="-1">
              <a:latin typeface="Arial"/>
            </a:endParaRPr>
          </a:p>
        </p:txBody>
      </p:sp>
      <p:sp>
        <p:nvSpPr>
          <p:cNvPr id="52" name="PlaceHolder 4" hidden="0"/>
          <p:cNvSpPr>
            <a:spLocks noGrp="1"/>
          </p:cNvSpPr>
          <p:nvPr isPhoto="0" userDrawn="0">
            <p:ph type="body" hasCustomPrompt="0"/>
          </p:nvPr>
        </p:nvSpPr>
        <p:spPr bwMode="auto">
          <a:xfrm>
            <a:off x="609480" y="3682080"/>
            <a:ext cx="5354280" cy="1896840"/>
          </a:xfrm>
          <a:prstGeom prst="rect">
            <a:avLst/>
          </a:prstGeom>
        </p:spPr>
        <p:txBody>
          <a:bodyPr lIns="0" tIns="0" rIns="0" bIns="0">
            <a:normAutofit/>
          </a:bodyPr>
          <a:p>
            <a:pPr>
              <a:defRPr/>
            </a:pPr>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x" userDrawn="1">
  <p:cSld name="Title Slide">
    <p:spTree>
      <p:nvGrpSpPr>
        <p:cNvPr id="1" name="" hidden="0"/>
        <p:cNvGrpSpPr/>
        <p:nvPr isPhoto="0" userDrawn="0"/>
      </p:nvGrpSpPr>
      <p:grpSpPr bwMode="auto">
        <a:xfrm>
          <a:off x="0" y="0"/>
          <a:ext cx="0" cy="0"/>
          <a:chOff x="0" y="0"/>
          <a:chExt cx="0" cy="0"/>
        </a:xfrm>
      </p:grpSpPr>
      <p:sp>
        <p:nvSpPr>
          <p:cNvPr id="2"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3" name="PlaceHolder 2" hidden="0"/>
          <p:cNvSpPr>
            <a:spLocks noGrp="1"/>
          </p:cNvSpPr>
          <p:nvPr isPhoto="0" userDrawn="0">
            <p:ph type="subTitle" hasCustomPrompt="0"/>
          </p:nvPr>
        </p:nvSpPr>
        <p:spPr bwMode="auto">
          <a:xfrm>
            <a:off x="609480" y="1604520"/>
            <a:ext cx="10972440" cy="3977280"/>
          </a:xfrm>
          <a:prstGeom prst="rect">
            <a:avLst/>
          </a:prstGeom>
        </p:spPr>
        <p:txBody>
          <a:bodyPr lIns="0" tIns="0" rIns="0" bIns="0" anchor="ctr">
            <a:noAutofit/>
          </a:bodyPr>
          <a:p>
            <a:pPr algn="ctr">
              <a:defRPr/>
            </a:pP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AndTwoObj" userDrawn="1">
  <p:cSld name="Title Content and 2 Content">
    <p:spTree>
      <p:nvGrpSpPr>
        <p:cNvPr id="1" name="" hidden="0"/>
        <p:cNvGrpSpPr/>
        <p:nvPr isPhoto="0" userDrawn="0"/>
      </p:nvGrpSpPr>
      <p:grpSpPr bwMode="auto">
        <a:xfrm>
          <a:off x="0" y="0"/>
          <a:ext cx="0" cy="0"/>
          <a:chOff x="0" y="0"/>
          <a:chExt cx="0" cy="0"/>
        </a:xfrm>
      </p:grpSpPr>
      <p:sp>
        <p:nvSpPr>
          <p:cNvPr id="53"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54" name="PlaceHolder 2" hidden="0"/>
          <p:cNvSpPr>
            <a:spLocks noGrp="1"/>
          </p:cNvSpPr>
          <p:nvPr isPhoto="0" userDrawn="0">
            <p:ph type="body" hasCustomPrompt="0"/>
          </p:nvPr>
        </p:nvSpPr>
        <p:spPr bwMode="auto">
          <a:xfrm>
            <a:off x="609480" y="1604520"/>
            <a:ext cx="5354280" cy="3977280"/>
          </a:xfrm>
          <a:prstGeom prst="rect">
            <a:avLst/>
          </a:prstGeom>
        </p:spPr>
        <p:txBody>
          <a:bodyPr lIns="0" tIns="0" rIns="0" bIns="0">
            <a:normAutofit/>
          </a:bodyPr>
          <a:p>
            <a:pPr>
              <a:defRPr/>
            </a:pPr>
            <a:endParaRPr lang="fr-FR" sz="3200" b="0" strike="noStrike" spc="-1">
              <a:latin typeface="Arial"/>
            </a:endParaRPr>
          </a:p>
        </p:txBody>
      </p:sp>
      <p:sp>
        <p:nvSpPr>
          <p:cNvPr id="55" name="PlaceHolder 3" hidden="0"/>
          <p:cNvSpPr>
            <a:spLocks noGrp="1"/>
          </p:cNvSpPr>
          <p:nvPr isPhoto="0" userDrawn="0">
            <p:ph type="body" hasCustomPrompt="0"/>
          </p:nvPr>
        </p:nvSpPr>
        <p:spPr bwMode="auto">
          <a:xfrm>
            <a:off x="6231960" y="1604520"/>
            <a:ext cx="5354280" cy="1896840"/>
          </a:xfrm>
          <a:prstGeom prst="rect">
            <a:avLst/>
          </a:prstGeom>
        </p:spPr>
        <p:txBody>
          <a:bodyPr lIns="0" tIns="0" rIns="0" bIns="0">
            <a:normAutofit/>
          </a:bodyPr>
          <a:p>
            <a:pPr>
              <a:defRPr/>
            </a:pPr>
            <a:endParaRPr lang="fr-FR" sz="3200" b="0" strike="noStrike" spc="-1">
              <a:latin typeface="Arial"/>
            </a:endParaRPr>
          </a:p>
        </p:txBody>
      </p:sp>
      <p:sp>
        <p:nvSpPr>
          <p:cNvPr id="56" name="PlaceHolder 4" hidden="0"/>
          <p:cNvSpPr>
            <a:spLocks noGrp="1"/>
          </p:cNvSpPr>
          <p:nvPr isPhoto="0" userDrawn="0">
            <p:ph type="body" hasCustomPrompt="0"/>
          </p:nvPr>
        </p:nvSpPr>
        <p:spPr bwMode="auto">
          <a:xfrm>
            <a:off x="6231960" y="3682080"/>
            <a:ext cx="5354280" cy="1896840"/>
          </a:xfrm>
          <a:prstGeom prst="rect">
            <a:avLst/>
          </a:prstGeom>
        </p:spPr>
        <p:txBody>
          <a:bodyPr lIns="0" tIns="0" rIns="0" bIns="0">
            <a:normAutofit/>
          </a:bodyPr>
          <a:p>
            <a:pPr>
              <a:defRPr/>
            </a:pPr>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OverTx" userDrawn="1">
  <p:cSld name="Title, 2 Content over Content">
    <p:spTree>
      <p:nvGrpSpPr>
        <p:cNvPr id="1" name="" hidden="0"/>
        <p:cNvGrpSpPr/>
        <p:nvPr isPhoto="0" userDrawn="0"/>
      </p:nvGrpSpPr>
      <p:grpSpPr bwMode="auto">
        <a:xfrm>
          <a:off x="0" y="0"/>
          <a:ext cx="0" cy="0"/>
          <a:chOff x="0" y="0"/>
          <a:chExt cx="0" cy="0"/>
        </a:xfrm>
      </p:grpSpPr>
      <p:sp>
        <p:nvSpPr>
          <p:cNvPr id="57"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58" name="PlaceHolder 2" hidden="0"/>
          <p:cNvSpPr>
            <a:spLocks noGrp="1"/>
          </p:cNvSpPr>
          <p:nvPr isPhoto="0" userDrawn="0">
            <p:ph type="body" hasCustomPrompt="0"/>
          </p:nvPr>
        </p:nvSpPr>
        <p:spPr bwMode="auto">
          <a:xfrm>
            <a:off x="609480" y="1604520"/>
            <a:ext cx="5354280" cy="1896840"/>
          </a:xfrm>
          <a:prstGeom prst="rect">
            <a:avLst/>
          </a:prstGeom>
        </p:spPr>
        <p:txBody>
          <a:bodyPr lIns="0" tIns="0" rIns="0" bIns="0">
            <a:normAutofit/>
          </a:bodyPr>
          <a:p>
            <a:pPr>
              <a:defRPr/>
            </a:pPr>
            <a:endParaRPr lang="fr-FR" sz="3200" b="0" strike="noStrike" spc="-1">
              <a:latin typeface="Arial"/>
            </a:endParaRPr>
          </a:p>
        </p:txBody>
      </p:sp>
      <p:sp>
        <p:nvSpPr>
          <p:cNvPr id="59" name="PlaceHolder 3" hidden="0"/>
          <p:cNvSpPr>
            <a:spLocks noGrp="1"/>
          </p:cNvSpPr>
          <p:nvPr isPhoto="0" userDrawn="0">
            <p:ph type="body" hasCustomPrompt="0"/>
          </p:nvPr>
        </p:nvSpPr>
        <p:spPr bwMode="auto">
          <a:xfrm>
            <a:off x="6231960" y="1604520"/>
            <a:ext cx="5354280" cy="1896840"/>
          </a:xfrm>
          <a:prstGeom prst="rect">
            <a:avLst/>
          </a:prstGeom>
        </p:spPr>
        <p:txBody>
          <a:bodyPr lIns="0" tIns="0" rIns="0" bIns="0">
            <a:normAutofit/>
          </a:bodyPr>
          <a:p>
            <a:pPr>
              <a:defRPr/>
            </a:pPr>
            <a:endParaRPr lang="fr-FR" sz="3200" b="0" strike="noStrike" spc="-1">
              <a:latin typeface="Arial"/>
            </a:endParaRPr>
          </a:p>
        </p:txBody>
      </p:sp>
      <p:sp>
        <p:nvSpPr>
          <p:cNvPr id="60" name="PlaceHolder 4" hidden="0"/>
          <p:cNvSpPr>
            <a:spLocks noGrp="1"/>
          </p:cNvSpPr>
          <p:nvPr isPhoto="0" userDrawn="0">
            <p:ph type="body" hasCustomPrompt="0"/>
          </p:nvPr>
        </p:nvSpPr>
        <p:spPr bwMode="auto">
          <a:xfrm>
            <a:off x="609480" y="3682080"/>
            <a:ext cx="10972440" cy="1896840"/>
          </a:xfrm>
          <a:prstGeom prst="rect">
            <a:avLst/>
          </a:prstGeom>
        </p:spPr>
        <p:txBody>
          <a:bodyPr lIns="0" tIns="0" rIns="0" bIns="0">
            <a:normAutofit/>
          </a:bodyPr>
          <a:p>
            <a:pPr>
              <a:defRPr/>
            </a:pPr>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verTx" userDrawn="1">
  <p:cSld name="Title, Content over Content">
    <p:spTree>
      <p:nvGrpSpPr>
        <p:cNvPr id="1" name="" hidden="0"/>
        <p:cNvGrpSpPr/>
        <p:nvPr isPhoto="0" userDrawn="0"/>
      </p:nvGrpSpPr>
      <p:grpSpPr bwMode="auto">
        <a:xfrm>
          <a:off x="0" y="0"/>
          <a:ext cx="0" cy="0"/>
          <a:chOff x="0" y="0"/>
          <a:chExt cx="0" cy="0"/>
        </a:xfrm>
      </p:grpSpPr>
      <p:sp>
        <p:nvSpPr>
          <p:cNvPr id="61"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62" name="PlaceHolder 2" hidden="0"/>
          <p:cNvSpPr>
            <a:spLocks noGrp="1"/>
          </p:cNvSpPr>
          <p:nvPr isPhoto="0" userDrawn="0">
            <p:ph type="body" hasCustomPrompt="0"/>
          </p:nvPr>
        </p:nvSpPr>
        <p:spPr bwMode="auto">
          <a:xfrm>
            <a:off x="609480" y="1604520"/>
            <a:ext cx="10972440" cy="1896840"/>
          </a:xfrm>
          <a:prstGeom prst="rect">
            <a:avLst/>
          </a:prstGeom>
        </p:spPr>
        <p:txBody>
          <a:bodyPr lIns="0" tIns="0" rIns="0" bIns="0">
            <a:normAutofit/>
          </a:bodyPr>
          <a:p>
            <a:pPr>
              <a:defRPr/>
            </a:pPr>
            <a:endParaRPr lang="fr-FR" sz="3200" b="0" strike="noStrike" spc="-1">
              <a:latin typeface="Arial"/>
            </a:endParaRPr>
          </a:p>
        </p:txBody>
      </p:sp>
      <p:sp>
        <p:nvSpPr>
          <p:cNvPr id="63" name="PlaceHolder 3" hidden="0"/>
          <p:cNvSpPr>
            <a:spLocks noGrp="1"/>
          </p:cNvSpPr>
          <p:nvPr isPhoto="0" userDrawn="0">
            <p:ph type="body" hasCustomPrompt="0"/>
          </p:nvPr>
        </p:nvSpPr>
        <p:spPr bwMode="auto">
          <a:xfrm>
            <a:off x="609480" y="3682080"/>
            <a:ext cx="10972440" cy="1896840"/>
          </a:xfrm>
          <a:prstGeom prst="rect">
            <a:avLst/>
          </a:prstGeom>
        </p:spPr>
        <p:txBody>
          <a:bodyPr lIns="0" tIns="0" rIns="0" bIns="0">
            <a:normAutofit/>
          </a:bodyPr>
          <a:p>
            <a:pPr>
              <a:defRPr/>
            </a:pPr>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fourObj" userDrawn="1">
  <p:cSld name="Title, 4 Content">
    <p:spTree>
      <p:nvGrpSpPr>
        <p:cNvPr id="1" name="" hidden="0"/>
        <p:cNvGrpSpPr/>
        <p:nvPr isPhoto="0" userDrawn="0"/>
      </p:nvGrpSpPr>
      <p:grpSpPr bwMode="auto">
        <a:xfrm>
          <a:off x="0" y="0"/>
          <a:ext cx="0" cy="0"/>
          <a:chOff x="0" y="0"/>
          <a:chExt cx="0" cy="0"/>
        </a:xfrm>
      </p:grpSpPr>
      <p:sp>
        <p:nvSpPr>
          <p:cNvPr id="64"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65" name="PlaceHolder 2" hidden="0"/>
          <p:cNvSpPr>
            <a:spLocks noGrp="1"/>
          </p:cNvSpPr>
          <p:nvPr isPhoto="0" userDrawn="0">
            <p:ph type="body" hasCustomPrompt="0"/>
          </p:nvPr>
        </p:nvSpPr>
        <p:spPr bwMode="auto">
          <a:xfrm>
            <a:off x="609480" y="1604520"/>
            <a:ext cx="5354280" cy="1896840"/>
          </a:xfrm>
          <a:prstGeom prst="rect">
            <a:avLst/>
          </a:prstGeom>
        </p:spPr>
        <p:txBody>
          <a:bodyPr lIns="0" tIns="0" rIns="0" bIns="0">
            <a:normAutofit/>
          </a:bodyPr>
          <a:p>
            <a:pPr>
              <a:defRPr/>
            </a:pPr>
            <a:endParaRPr lang="fr-FR" sz="3200" b="0" strike="noStrike" spc="-1">
              <a:latin typeface="Arial"/>
            </a:endParaRPr>
          </a:p>
        </p:txBody>
      </p:sp>
      <p:sp>
        <p:nvSpPr>
          <p:cNvPr id="66" name="PlaceHolder 3" hidden="0"/>
          <p:cNvSpPr>
            <a:spLocks noGrp="1"/>
          </p:cNvSpPr>
          <p:nvPr isPhoto="0" userDrawn="0">
            <p:ph type="body" hasCustomPrompt="0"/>
          </p:nvPr>
        </p:nvSpPr>
        <p:spPr bwMode="auto">
          <a:xfrm>
            <a:off x="6231960" y="1604520"/>
            <a:ext cx="5354280" cy="1896840"/>
          </a:xfrm>
          <a:prstGeom prst="rect">
            <a:avLst/>
          </a:prstGeom>
        </p:spPr>
        <p:txBody>
          <a:bodyPr lIns="0" tIns="0" rIns="0" bIns="0">
            <a:normAutofit/>
          </a:bodyPr>
          <a:p>
            <a:pPr>
              <a:defRPr/>
            </a:pPr>
            <a:endParaRPr lang="fr-FR" sz="3200" b="0" strike="noStrike" spc="-1">
              <a:latin typeface="Arial"/>
            </a:endParaRPr>
          </a:p>
        </p:txBody>
      </p:sp>
      <p:sp>
        <p:nvSpPr>
          <p:cNvPr id="67" name="PlaceHolder 4" hidden="0"/>
          <p:cNvSpPr>
            <a:spLocks noGrp="1"/>
          </p:cNvSpPr>
          <p:nvPr isPhoto="0" userDrawn="0">
            <p:ph type="body" hasCustomPrompt="0"/>
          </p:nvPr>
        </p:nvSpPr>
        <p:spPr bwMode="auto">
          <a:xfrm>
            <a:off x="609480" y="3682080"/>
            <a:ext cx="5354280" cy="1896840"/>
          </a:xfrm>
          <a:prstGeom prst="rect">
            <a:avLst/>
          </a:prstGeom>
        </p:spPr>
        <p:txBody>
          <a:bodyPr lIns="0" tIns="0" rIns="0" bIns="0">
            <a:normAutofit/>
          </a:bodyPr>
          <a:p>
            <a:pPr>
              <a:defRPr/>
            </a:pPr>
            <a:endParaRPr lang="fr-FR" sz="3200" b="0" strike="noStrike" spc="-1">
              <a:latin typeface="Arial"/>
            </a:endParaRPr>
          </a:p>
        </p:txBody>
      </p:sp>
      <p:sp>
        <p:nvSpPr>
          <p:cNvPr id="68" name="PlaceHolder 5" hidden="0"/>
          <p:cNvSpPr>
            <a:spLocks noGrp="1"/>
          </p:cNvSpPr>
          <p:nvPr isPhoto="0" userDrawn="0">
            <p:ph type="body" hasCustomPrompt="0"/>
          </p:nvPr>
        </p:nvSpPr>
        <p:spPr bwMode="auto">
          <a:xfrm>
            <a:off x="6231960" y="3682080"/>
            <a:ext cx="5354280" cy="1896840"/>
          </a:xfrm>
          <a:prstGeom prst="rect">
            <a:avLst/>
          </a:prstGeom>
        </p:spPr>
        <p:txBody>
          <a:bodyPr lIns="0" tIns="0" rIns="0" bIns="0">
            <a:normAutofit/>
          </a:bodyPr>
          <a:p>
            <a:pPr>
              <a:defRPr/>
            </a:pPr>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Title, 6 Content">
    <p:spTree>
      <p:nvGrpSpPr>
        <p:cNvPr id="1" name="" hidden="0"/>
        <p:cNvGrpSpPr/>
        <p:nvPr isPhoto="0" userDrawn="0"/>
      </p:nvGrpSpPr>
      <p:grpSpPr bwMode="auto">
        <a:xfrm>
          <a:off x="0" y="0"/>
          <a:ext cx="0" cy="0"/>
          <a:chOff x="0" y="0"/>
          <a:chExt cx="0" cy="0"/>
        </a:xfrm>
      </p:grpSpPr>
      <p:sp>
        <p:nvSpPr>
          <p:cNvPr id="69"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70" name="PlaceHolder 2" hidden="0"/>
          <p:cNvSpPr>
            <a:spLocks noGrp="1"/>
          </p:cNvSpPr>
          <p:nvPr isPhoto="0" userDrawn="0">
            <p:ph type="body" hasCustomPrompt="0"/>
          </p:nvPr>
        </p:nvSpPr>
        <p:spPr bwMode="auto">
          <a:xfrm>
            <a:off x="609480" y="1604520"/>
            <a:ext cx="3533040" cy="1896840"/>
          </a:xfrm>
          <a:prstGeom prst="rect">
            <a:avLst/>
          </a:prstGeom>
        </p:spPr>
        <p:txBody>
          <a:bodyPr lIns="0" tIns="0" rIns="0" bIns="0">
            <a:normAutofit/>
          </a:bodyPr>
          <a:p>
            <a:pPr>
              <a:defRPr/>
            </a:pPr>
            <a:endParaRPr lang="fr-FR" sz="3200" b="0" strike="noStrike" spc="-1">
              <a:latin typeface="Arial"/>
            </a:endParaRPr>
          </a:p>
        </p:txBody>
      </p:sp>
      <p:sp>
        <p:nvSpPr>
          <p:cNvPr id="71" name="PlaceHolder 3" hidden="0"/>
          <p:cNvSpPr>
            <a:spLocks noGrp="1"/>
          </p:cNvSpPr>
          <p:nvPr isPhoto="0" userDrawn="0">
            <p:ph type="body" hasCustomPrompt="0"/>
          </p:nvPr>
        </p:nvSpPr>
        <p:spPr bwMode="auto">
          <a:xfrm>
            <a:off x="4319640" y="1604520"/>
            <a:ext cx="3533040" cy="1896840"/>
          </a:xfrm>
          <a:prstGeom prst="rect">
            <a:avLst/>
          </a:prstGeom>
        </p:spPr>
        <p:txBody>
          <a:bodyPr lIns="0" tIns="0" rIns="0" bIns="0">
            <a:normAutofit/>
          </a:bodyPr>
          <a:p>
            <a:pPr>
              <a:defRPr/>
            </a:pPr>
            <a:endParaRPr lang="fr-FR" sz="3200" b="0" strike="noStrike" spc="-1">
              <a:latin typeface="Arial"/>
            </a:endParaRPr>
          </a:p>
        </p:txBody>
      </p:sp>
      <p:sp>
        <p:nvSpPr>
          <p:cNvPr id="72" name="PlaceHolder 4" hidden="0"/>
          <p:cNvSpPr>
            <a:spLocks noGrp="1"/>
          </p:cNvSpPr>
          <p:nvPr isPhoto="0" userDrawn="0">
            <p:ph type="body" hasCustomPrompt="0"/>
          </p:nvPr>
        </p:nvSpPr>
        <p:spPr bwMode="auto">
          <a:xfrm>
            <a:off x="8029800" y="1604520"/>
            <a:ext cx="3533040" cy="1896840"/>
          </a:xfrm>
          <a:prstGeom prst="rect">
            <a:avLst/>
          </a:prstGeom>
        </p:spPr>
        <p:txBody>
          <a:bodyPr lIns="0" tIns="0" rIns="0" bIns="0">
            <a:normAutofit/>
          </a:bodyPr>
          <a:p>
            <a:pPr>
              <a:defRPr/>
            </a:pPr>
            <a:endParaRPr lang="fr-FR" sz="3200" b="0" strike="noStrike" spc="-1">
              <a:latin typeface="Arial"/>
            </a:endParaRPr>
          </a:p>
        </p:txBody>
      </p:sp>
      <p:sp>
        <p:nvSpPr>
          <p:cNvPr id="73" name="PlaceHolder 5" hidden="0"/>
          <p:cNvSpPr>
            <a:spLocks noGrp="1"/>
          </p:cNvSpPr>
          <p:nvPr isPhoto="0" userDrawn="0">
            <p:ph type="body" hasCustomPrompt="0"/>
          </p:nvPr>
        </p:nvSpPr>
        <p:spPr bwMode="auto">
          <a:xfrm>
            <a:off x="609480" y="3682080"/>
            <a:ext cx="3533040" cy="1896840"/>
          </a:xfrm>
          <a:prstGeom prst="rect">
            <a:avLst/>
          </a:prstGeom>
        </p:spPr>
        <p:txBody>
          <a:bodyPr lIns="0" tIns="0" rIns="0" bIns="0">
            <a:normAutofit/>
          </a:bodyPr>
          <a:p>
            <a:pPr>
              <a:defRPr/>
            </a:pPr>
            <a:endParaRPr lang="fr-FR" sz="3200" b="0" strike="noStrike" spc="-1">
              <a:latin typeface="Arial"/>
            </a:endParaRPr>
          </a:p>
        </p:txBody>
      </p:sp>
      <p:sp>
        <p:nvSpPr>
          <p:cNvPr id="74" name="PlaceHolder 6" hidden="0"/>
          <p:cNvSpPr>
            <a:spLocks noGrp="1"/>
          </p:cNvSpPr>
          <p:nvPr isPhoto="0" userDrawn="0">
            <p:ph type="body" hasCustomPrompt="0"/>
          </p:nvPr>
        </p:nvSpPr>
        <p:spPr bwMode="auto">
          <a:xfrm>
            <a:off x="4319640" y="3682080"/>
            <a:ext cx="3533040" cy="1896840"/>
          </a:xfrm>
          <a:prstGeom prst="rect">
            <a:avLst/>
          </a:prstGeom>
        </p:spPr>
        <p:txBody>
          <a:bodyPr lIns="0" tIns="0" rIns="0" bIns="0">
            <a:normAutofit/>
          </a:bodyPr>
          <a:p>
            <a:pPr>
              <a:defRPr/>
            </a:pPr>
            <a:endParaRPr lang="fr-FR" sz="3200" b="0" strike="noStrike" spc="-1">
              <a:latin typeface="Arial"/>
            </a:endParaRPr>
          </a:p>
        </p:txBody>
      </p:sp>
      <p:sp>
        <p:nvSpPr>
          <p:cNvPr id="75" name="PlaceHolder 7" hidden="0"/>
          <p:cNvSpPr>
            <a:spLocks noGrp="1"/>
          </p:cNvSpPr>
          <p:nvPr isPhoto="0" userDrawn="0">
            <p:ph type="body" hasCustomPrompt="0"/>
          </p:nvPr>
        </p:nvSpPr>
        <p:spPr bwMode="auto">
          <a:xfrm>
            <a:off x="8029800" y="3682080"/>
            <a:ext cx="3533040" cy="1896840"/>
          </a:xfrm>
          <a:prstGeom prst="rect">
            <a:avLst/>
          </a:prstGeom>
        </p:spPr>
        <p:txBody>
          <a:bodyPr lIns="0" tIns="0" rIns="0" bIns="0">
            <a:normAutofit/>
          </a:bodyPr>
          <a:p>
            <a:pPr>
              <a:defRPr/>
            </a:pPr>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5" name="PlaceHolder 2" hidden="0"/>
          <p:cNvSpPr>
            <a:spLocks noGrp="1"/>
          </p:cNvSpPr>
          <p:nvPr isPhoto="0" userDrawn="0">
            <p:ph type="body" hasCustomPrompt="0"/>
          </p:nvPr>
        </p:nvSpPr>
        <p:spPr bwMode="auto">
          <a:xfrm>
            <a:off x="609480" y="1604520"/>
            <a:ext cx="10972440" cy="3977280"/>
          </a:xfrm>
          <a:prstGeom prst="rect">
            <a:avLst/>
          </a:prstGeom>
        </p:spPr>
        <p:txBody>
          <a:bodyPr lIns="0" tIns="0" rIns="0" bIns="0">
            <a:normAutofit/>
          </a:bodyPr>
          <a:p>
            <a:pPr>
              <a:defRPr/>
            </a:pPr>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itle, 2 Content">
    <p:spTree>
      <p:nvGrpSpPr>
        <p:cNvPr id="1" name="" hidden="0"/>
        <p:cNvGrpSpPr/>
        <p:nvPr isPhoto="0" userDrawn="0"/>
      </p:nvGrpSpPr>
      <p:grpSpPr bwMode="auto">
        <a:xfrm>
          <a:off x="0" y="0"/>
          <a:ext cx="0" cy="0"/>
          <a:chOff x="0" y="0"/>
          <a:chExt cx="0" cy="0"/>
        </a:xfrm>
      </p:grpSpPr>
      <p:sp>
        <p:nvSpPr>
          <p:cNvPr id="6"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7" name="PlaceHolder 2" hidden="0"/>
          <p:cNvSpPr>
            <a:spLocks noGrp="1"/>
          </p:cNvSpPr>
          <p:nvPr isPhoto="0" userDrawn="0">
            <p:ph type="body" hasCustomPrompt="0"/>
          </p:nvPr>
        </p:nvSpPr>
        <p:spPr bwMode="auto">
          <a:xfrm>
            <a:off x="609480" y="1604520"/>
            <a:ext cx="5354280" cy="3977280"/>
          </a:xfrm>
          <a:prstGeom prst="rect">
            <a:avLst/>
          </a:prstGeom>
        </p:spPr>
        <p:txBody>
          <a:bodyPr lIns="0" tIns="0" rIns="0" bIns="0">
            <a:normAutofit/>
          </a:bodyPr>
          <a:p>
            <a:pPr>
              <a:defRPr/>
            </a:pPr>
            <a:endParaRPr lang="fr-FR" sz="3200" b="0" strike="noStrike" spc="-1">
              <a:latin typeface="Arial"/>
            </a:endParaRPr>
          </a:p>
        </p:txBody>
      </p:sp>
      <p:sp>
        <p:nvSpPr>
          <p:cNvPr id="8" name="PlaceHolder 3" hidden="0"/>
          <p:cNvSpPr>
            <a:spLocks noGrp="1"/>
          </p:cNvSpPr>
          <p:nvPr isPhoto="0" userDrawn="0">
            <p:ph type="body" hasCustomPrompt="0"/>
          </p:nvPr>
        </p:nvSpPr>
        <p:spPr bwMode="auto">
          <a:xfrm>
            <a:off x="6231960" y="1604520"/>
            <a:ext cx="5354280" cy="3977280"/>
          </a:xfrm>
          <a:prstGeom prst="rect">
            <a:avLst/>
          </a:prstGeom>
        </p:spPr>
        <p:txBody>
          <a:bodyPr lIns="0" tIns="0" rIns="0" bIns="0">
            <a:normAutofit/>
          </a:bodyPr>
          <a:p>
            <a:pPr>
              <a:defRPr/>
            </a:pPr>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le Only">
    <p:spTree>
      <p:nvGrpSpPr>
        <p:cNvPr id="1" name="" hidden="0"/>
        <p:cNvGrpSpPr/>
        <p:nvPr isPhoto="0" userDrawn="0"/>
      </p:nvGrpSpPr>
      <p:grpSpPr bwMode="auto">
        <a:xfrm>
          <a:off x="0" y="0"/>
          <a:ext cx="0" cy="0"/>
          <a:chOff x="0" y="0"/>
          <a:chExt cx="0" cy="0"/>
        </a:xfrm>
      </p:grpSpPr>
      <p:sp>
        <p:nvSpPr>
          <p:cNvPr id="9"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nly" userDrawn="1">
  <p:cSld name="Centered Text">
    <p:spTree>
      <p:nvGrpSpPr>
        <p:cNvPr id="1" name="" hidden="0"/>
        <p:cNvGrpSpPr/>
        <p:nvPr isPhoto="0" userDrawn="0"/>
      </p:nvGrpSpPr>
      <p:grpSpPr bwMode="auto">
        <a:xfrm>
          <a:off x="0" y="0"/>
          <a:ext cx="0" cy="0"/>
          <a:chOff x="0" y="0"/>
          <a:chExt cx="0" cy="0"/>
        </a:xfrm>
      </p:grpSpPr>
      <p:sp>
        <p:nvSpPr>
          <p:cNvPr id="10" name="PlaceHolder 1" hidden="0"/>
          <p:cNvSpPr>
            <a:spLocks noGrp="1"/>
          </p:cNvSpPr>
          <p:nvPr isPhoto="0" userDrawn="0">
            <p:ph type="subTitle" hasCustomPrompt="0"/>
          </p:nvPr>
        </p:nvSpPr>
        <p:spPr bwMode="auto">
          <a:xfrm>
            <a:off x="609480" y="273600"/>
            <a:ext cx="10972440" cy="5307840"/>
          </a:xfrm>
          <a:prstGeom prst="rect">
            <a:avLst/>
          </a:prstGeom>
        </p:spPr>
        <p:txBody>
          <a:bodyPr lIns="0" tIns="0" rIns="0" bIns="0" anchor="ctr">
            <a:noAutofit/>
          </a:bodyPr>
          <a:p>
            <a:pPr algn="ctr">
              <a:defRPr/>
            </a:pP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AndObj" userDrawn="1">
  <p:cSld name="Title, 2 Content and Content">
    <p:spTree>
      <p:nvGrpSpPr>
        <p:cNvPr id="1" name="" hidden="0"/>
        <p:cNvGrpSpPr/>
        <p:nvPr isPhoto="0" userDrawn="0"/>
      </p:nvGrpSpPr>
      <p:grpSpPr bwMode="auto">
        <a:xfrm>
          <a:off x="0" y="0"/>
          <a:ext cx="0" cy="0"/>
          <a:chOff x="0" y="0"/>
          <a:chExt cx="0" cy="0"/>
        </a:xfrm>
      </p:grpSpPr>
      <p:sp>
        <p:nvSpPr>
          <p:cNvPr id="11"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12" name="PlaceHolder 2" hidden="0"/>
          <p:cNvSpPr>
            <a:spLocks noGrp="1"/>
          </p:cNvSpPr>
          <p:nvPr isPhoto="0" userDrawn="0">
            <p:ph type="body" hasCustomPrompt="0"/>
          </p:nvPr>
        </p:nvSpPr>
        <p:spPr bwMode="auto">
          <a:xfrm>
            <a:off x="609480" y="1604520"/>
            <a:ext cx="5354280" cy="1896840"/>
          </a:xfrm>
          <a:prstGeom prst="rect">
            <a:avLst/>
          </a:prstGeom>
        </p:spPr>
        <p:txBody>
          <a:bodyPr lIns="0" tIns="0" rIns="0" bIns="0">
            <a:normAutofit/>
          </a:bodyPr>
          <a:p>
            <a:pPr>
              <a:defRPr/>
            </a:pPr>
            <a:endParaRPr lang="fr-FR" sz="3200" b="0" strike="noStrike" spc="-1">
              <a:latin typeface="Arial"/>
            </a:endParaRPr>
          </a:p>
        </p:txBody>
      </p:sp>
      <p:sp>
        <p:nvSpPr>
          <p:cNvPr id="13" name="PlaceHolder 3" hidden="0"/>
          <p:cNvSpPr>
            <a:spLocks noGrp="1"/>
          </p:cNvSpPr>
          <p:nvPr isPhoto="0" userDrawn="0">
            <p:ph type="body" hasCustomPrompt="0"/>
          </p:nvPr>
        </p:nvSpPr>
        <p:spPr bwMode="auto">
          <a:xfrm>
            <a:off x="6231960" y="1604520"/>
            <a:ext cx="5354280" cy="3977280"/>
          </a:xfrm>
          <a:prstGeom prst="rect">
            <a:avLst/>
          </a:prstGeom>
        </p:spPr>
        <p:txBody>
          <a:bodyPr lIns="0" tIns="0" rIns="0" bIns="0">
            <a:normAutofit/>
          </a:bodyPr>
          <a:p>
            <a:pPr>
              <a:defRPr/>
            </a:pPr>
            <a:endParaRPr lang="fr-FR" sz="3200" b="0" strike="noStrike" spc="-1">
              <a:latin typeface="Arial"/>
            </a:endParaRPr>
          </a:p>
        </p:txBody>
      </p:sp>
      <p:sp>
        <p:nvSpPr>
          <p:cNvPr id="14" name="PlaceHolder 4" hidden="0"/>
          <p:cNvSpPr>
            <a:spLocks noGrp="1"/>
          </p:cNvSpPr>
          <p:nvPr isPhoto="0" userDrawn="0">
            <p:ph type="body" hasCustomPrompt="0"/>
          </p:nvPr>
        </p:nvSpPr>
        <p:spPr bwMode="auto">
          <a:xfrm>
            <a:off x="609480" y="3682080"/>
            <a:ext cx="5354280" cy="1896840"/>
          </a:xfrm>
          <a:prstGeom prst="rect">
            <a:avLst/>
          </a:prstGeom>
        </p:spPr>
        <p:txBody>
          <a:bodyPr lIns="0" tIns="0" rIns="0" bIns="0">
            <a:normAutofit/>
          </a:bodyPr>
          <a:p>
            <a:pPr>
              <a:defRPr/>
            </a:pPr>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AndTwoObj" userDrawn="1">
  <p:cSld name="Title Content and 2 Content">
    <p:spTree>
      <p:nvGrpSpPr>
        <p:cNvPr id="1" name="" hidden="0"/>
        <p:cNvGrpSpPr/>
        <p:nvPr isPhoto="0" userDrawn="0"/>
      </p:nvGrpSpPr>
      <p:grpSpPr bwMode="auto">
        <a:xfrm>
          <a:off x="0" y="0"/>
          <a:ext cx="0" cy="0"/>
          <a:chOff x="0" y="0"/>
          <a:chExt cx="0" cy="0"/>
        </a:xfrm>
      </p:grpSpPr>
      <p:sp>
        <p:nvSpPr>
          <p:cNvPr id="15"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16" name="PlaceHolder 2" hidden="0"/>
          <p:cNvSpPr>
            <a:spLocks noGrp="1"/>
          </p:cNvSpPr>
          <p:nvPr isPhoto="0" userDrawn="0">
            <p:ph type="body" hasCustomPrompt="0"/>
          </p:nvPr>
        </p:nvSpPr>
        <p:spPr bwMode="auto">
          <a:xfrm>
            <a:off x="609480" y="1604520"/>
            <a:ext cx="5354280" cy="3977280"/>
          </a:xfrm>
          <a:prstGeom prst="rect">
            <a:avLst/>
          </a:prstGeom>
        </p:spPr>
        <p:txBody>
          <a:bodyPr lIns="0" tIns="0" rIns="0" bIns="0">
            <a:normAutofit/>
          </a:bodyPr>
          <a:p>
            <a:pPr>
              <a:defRPr/>
            </a:pPr>
            <a:endParaRPr lang="fr-FR" sz="3200" b="0" strike="noStrike" spc="-1">
              <a:latin typeface="Arial"/>
            </a:endParaRPr>
          </a:p>
        </p:txBody>
      </p:sp>
      <p:sp>
        <p:nvSpPr>
          <p:cNvPr id="17" name="PlaceHolder 3" hidden="0"/>
          <p:cNvSpPr>
            <a:spLocks noGrp="1"/>
          </p:cNvSpPr>
          <p:nvPr isPhoto="0" userDrawn="0">
            <p:ph type="body" hasCustomPrompt="0"/>
          </p:nvPr>
        </p:nvSpPr>
        <p:spPr bwMode="auto">
          <a:xfrm>
            <a:off x="6231960" y="1604520"/>
            <a:ext cx="5354280" cy="1896840"/>
          </a:xfrm>
          <a:prstGeom prst="rect">
            <a:avLst/>
          </a:prstGeom>
        </p:spPr>
        <p:txBody>
          <a:bodyPr lIns="0" tIns="0" rIns="0" bIns="0">
            <a:normAutofit/>
          </a:bodyPr>
          <a:p>
            <a:pPr>
              <a:defRPr/>
            </a:pPr>
            <a:endParaRPr lang="fr-FR" sz="3200" b="0" strike="noStrike" spc="-1">
              <a:latin typeface="Arial"/>
            </a:endParaRPr>
          </a:p>
        </p:txBody>
      </p:sp>
      <p:sp>
        <p:nvSpPr>
          <p:cNvPr id="18" name="PlaceHolder 4" hidden="0"/>
          <p:cNvSpPr>
            <a:spLocks noGrp="1"/>
          </p:cNvSpPr>
          <p:nvPr isPhoto="0" userDrawn="0">
            <p:ph type="body" hasCustomPrompt="0"/>
          </p:nvPr>
        </p:nvSpPr>
        <p:spPr bwMode="auto">
          <a:xfrm>
            <a:off x="6231960" y="3682080"/>
            <a:ext cx="5354280" cy="1896840"/>
          </a:xfrm>
          <a:prstGeom prst="rect">
            <a:avLst/>
          </a:prstGeom>
        </p:spPr>
        <p:txBody>
          <a:bodyPr lIns="0" tIns="0" rIns="0" bIns="0">
            <a:normAutofit/>
          </a:bodyPr>
          <a:p>
            <a:pPr>
              <a:defRPr/>
            </a:pPr>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OverTx" userDrawn="1">
  <p:cSld name="Title, 2 Content over Content">
    <p:spTree>
      <p:nvGrpSpPr>
        <p:cNvPr id="1" name="" hidden="0"/>
        <p:cNvGrpSpPr/>
        <p:nvPr isPhoto="0" userDrawn="0"/>
      </p:nvGrpSpPr>
      <p:grpSpPr bwMode="auto">
        <a:xfrm>
          <a:off x="0" y="0"/>
          <a:ext cx="0" cy="0"/>
          <a:chOff x="0" y="0"/>
          <a:chExt cx="0" cy="0"/>
        </a:xfrm>
      </p:grpSpPr>
      <p:sp>
        <p:nvSpPr>
          <p:cNvPr id="19"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endParaRPr lang="fr-FR" sz="4400" b="0" strike="noStrike" spc="-1">
              <a:latin typeface="Arial"/>
            </a:endParaRPr>
          </a:p>
        </p:txBody>
      </p:sp>
      <p:sp>
        <p:nvSpPr>
          <p:cNvPr id="20" name="PlaceHolder 2" hidden="0"/>
          <p:cNvSpPr>
            <a:spLocks noGrp="1"/>
          </p:cNvSpPr>
          <p:nvPr isPhoto="0" userDrawn="0">
            <p:ph type="body" hasCustomPrompt="0"/>
          </p:nvPr>
        </p:nvSpPr>
        <p:spPr bwMode="auto">
          <a:xfrm>
            <a:off x="609480" y="1604520"/>
            <a:ext cx="5354280" cy="1896840"/>
          </a:xfrm>
          <a:prstGeom prst="rect">
            <a:avLst/>
          </a:prstGeom>
        </p:spPr>
        <p:txBody>
          <a:bodyPr lIns="0" tIns="0" rIns="0" bIns="0">
            <a:normAutofit/>
          </a:bodyPr>
          <a:p>
            <a:pPr>
              <a:defRPr/>
            </a:pPr>
            <a:endParaRPr lang="fr-FR" sz="3200" b="0" strike="noStrike" spc="-1">
              <a:latin typeface="Arial"/>
            </a:endParaRPr>
          </a:p>
        </p:txBody>
      </p:sp>
      <p:sp>
        <p:nvSpPr>
          <p:cNvPr id="21" name="PlaceHolder 3" hidden="0"/>
          <p:cNvSpPr>
            <a:spLocks noGrp="1"/>
          </p:cNvSpPr>
          <p:nvPr isPhoto="0" userDrawn="0">
            <p:ph type="body" hasCustomPrompt="0"/>
          </p:nvPr>
        </p:nvSpPr>
        <p:spPr bwMode="auto">
          <a:xfrm>
            <a:off x="6231960" y="1604520"/>
            <a:ext cx="5354280" cy="1896840"/>
          </a:xfrm>
          <a:prstGeom prst="rect">
            <a:avLst/>
          </a:prstGeom>
        </p:spPr>
        <p:txBody>
          <a:bodyPr lIns="0" tIns="0" rIns="0" bIns="0">
            <a:normAutofit/>
          </a:bodyPr>
          <a:p>
            <a:pPr>
              <a:defRPr/>
            </a:pPr>
            <a:endParaRPr lang="fr-FR" sz="3200" b="0" strike="noStrike" spc="-1">
              <a:latin typeface="Arial"/>
            </a:endParaRPr>
          </a:p>
        </p:txBody>
      </p:sp>
      <p:sp>
        <p:nvSpPr>
          <p:cNvPr id="22" name="PlaceHolder 4" hidden="0"/>
          <p:cNvSpPr>
            <a:spLocks noGrp="1"/>
          </p:cNvSpPr>
          <p:nvPr isPhoto="0" userDrawn="0">
            <p:ph type="body" hasCustomPrompt="0"/>
          </p:nvPr>
        </p:nvSpPr>
        <p:spPr bwMode="auto">
          <a:xfrm>
            <a:off x="609480" y="3682080"/>
            <a:ext cx="10972440" cy="1896840"/>
          </a:xfrm>
          <a:prstGeom prst="rect">
            <a:avLst/>
          </a:prstGeom>
        </p:spPr>
        <p:txBody>
          <a:bodyPr lIns="0" tIns="0" rIns="0" bIns="0">
            <a:normAutofit/>
          </a:bodyPr>
          <a:p>
            <a:pPr>
              <a:defRPr/>
            </a:pPr>
            <a:endParaRPr lang="fr-FR" sz="3200" b="0" strike="noStrike" spc="-1">
              <a:latin typeface="Arial"/>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_rels/slideMaster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0"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r>
              <a:rPr lang="fr-FR" sz="4400" b="0" strike="noStrike" spc="-1">
                <a:latin typeface="Arial"/>
              </a:rPr>
              <a:t>Cliquez pour éditer le format du texte-titre</a:t>
            </a:r>
            <a:endParaRPr lang="fr-FR" sz="4400" b="0" strike="noStrike" spc="-1">
              <a:latin typeface="Arial"/>
            </a:endParaRPr>
          </a:p>
        </p:txBody>
      </p:sp>
      <p:sp>
        <p:nvSpPr>
          <p:cNvPr id="1" name="PlaceHolder 2" hidden="0"/>
          <p:cNvSpPr>
            <a:spLocks noGrp="1"/>
          </p:cNvSpPr>
          <p:nvPr isPhoto="0" userDrawn="0">
            <p:ph type="body" hasCustomPrompt="0"/>
          </p:nvPr>
        </p:nvSpPr>
        <p:spPr bwMode="auto">
          <a:xfrm>
            <a:off x="609480" y="1604520"/>
            <a:ext cx="10972440" cy="3977280"/>
          </a:xfrm>
          <a:prstGeom prst="rect">
            <a:avLst/>
          </a:prstGeom>
        </p:spPr>
        <p:txBody>
          <a:bodyPr lIns="0" tIns="0" rIns="0" bIns="0">
            <a:normAutofit/>
          </a:bodyPr>
          <a:p>
            <a:pPr marL="432000" indent="-324000">
              <a:spcBef>
                <a:spcPts val="1417"/>
              </a:spcBef>
              <a:buClr>
                <a:srgbClr val="000000"/>
              </a:buClr>
              <a:buSzPct val="45000"/>
              <a:buFont typeface="Wingdings"/>
              <a:buChar char=""/>
              <a:defRPr/>
            </a:pPr>
            <a:r>
              <a:rPr lang="fr-FR" sz="3200" b="0" strike="noStrike" spc="-1">
                <a:latin typeface="Arial"/>
              </a:rPr>
              <a:t>Cliquez pour éditer le format du plan de texte</a:t>
            </a:r>
            <a:endParaRPr lang="fr-FR" sz="3200" b="0" strike="noStrike" spc="-1">
              <a:latin typeface="Arial"/>
            </a:endParaRPr>
          </a:p>
          <a:p>
            <a:pPr marL="864000" lvl="1" indent="-324000">
              <a:spcBef>
                <a:spcPts val="1134"/>
              </a:spcBef>
              <a:buClr>
                <a:srgbClr val="000000"/>
              </a:buClr>
              <a:buSzPct val="75000"/>
              <a:buFont typeface="Symbol"/>
              <a:buChar char=""/>
              <a:defRPr/>
            </a:pPr>
            <a:r>
              <a:rPr lang="fr-FR" sz="2800" b="0" strike="noStrike" spc="-1">
                <a:latin typeface="Arial"/>
              </a:rPr>
              <a:t>Second niveau de plan</a:t>
            </a:r>
            <a:endParaRPr lang="fr-FR" sz="2800" b="0" strike="noStrike" spc="-1">
              <a:latin typeface="Arial"/>
            </a:endParaRPr>
          </a:p>
          <a:p>
            <a:pPr marL="1296000" lvl="2" indent="-288000">
              <a:spcBef>
                <a:spcPts val="850"/>
              </a:spcBef>
              <a:buClr>
                <a:srgbClr val="000000"/>
              </a:buClr>
              <a:buSzPct val="45000"/>
              <a:buFont typeface="Wingdings"/>
              <a:buChar char=""/>
              <a:defRPr/>
            </a:pPr>
            <a:r>
              <a:rPr lang="fr-FR" sz="2400" b="0" strike="noStrike" spc="-1">
                <a:latin typeface="Arial"/>
              </a:rPr>
              <a:t>Troisième niveau de plan</a:t>
            </a:r>
            <a:endParaRPr lang="fr-FR" sz="2400" b="0" strike="noStrike" spc="-1">
              <a:latin typeface="Arial"/>
            </a:endParaRPr>
          </a:p>
          <a:p>
            <a:pPr marL="1728000" lvl="3" indent="-216000">
              <a:spcBef>
                <a:spcPts val="567"/>
              </a:spcBef>
              <a:buClr>
                <a:srgbClr val="000000"/>
              </a:buClr>
              <a:buSzPct val="75000"/>
              <a:buFont typeface="Symbol"/>
              <a:buChar char=""/>
              <a:defRPr/>
            </a:pPr>
            <a:r>
              <a:rPr lang="fr-FR" sz="2000" b="0" strike="noStrike" spc="-1">
                <a:latin typeface="Arial"/>
              </a:rPr>
              <a:t>Quatrième niveau de plan</a:t>
            </a:r>
            <a:endParaRPr lang="fr-FR" sz="2000" b="0" strike="noStrike" spc="-1">
              <a:latin typeface="Arial"/>
            </a:endParaRPr>
          </a:p>
          <a:p>
            <a:pPr marL="2160000" lvl="4" indent="-216000">
              <a:spcBef>
                <a:spcPts val="283"/>
              </a:spcBef>
              <a:buClr>
                <a:srgbClr val="000000"/>
              </a:buClr>
              <a:buSzPct val="45000"/>
              <a:buFont typeface="Wingdings"/>
              <a:buChar char=""/>
              <a:defRPr/>
            </a:pPr>
            <a:r>
              <a:rPr lang="fr-FR" sz="2000" b="0" strike="noStrike" spc="-1">
                <a:latin typeface="Arial"/>
              </a:rPr>
              <a:t>Cinquième niveau de plan</a:t>
            </a:r>
            <a:endParaRPr lang="fr-FR" sz="2000" b="0" strike="noStrike" spc="-1">
              <a:latin typeface="Arial"/>
            </a:endParaRPr>
          </a:p>
          <a:p>
            <a:pPr marL="2592000" lvl="5" indent="-216000">
              <a:spcBef>
                <a:spcPts val="283"/>
              </a:spcBef>
              <a:buClr>
                <a:srgbClr val="000000"/>
              </a:buClr>
              <a:buSzPct val="45000"/>
              <a:buFont typeface="Wingdings"/>
              <a:buChar char=""/>
              <a:defRPr/>
            </a:pPr>
            <a:r>
              <a:rPr lang="fr-FR" sz="2000" b="0" strike="noStrike" spc="-1">
                <a:latin typeface="Arial"/>
              </a:rPr>
              <a:t>Sixième niveau de plan</a:t>
            </a:r>
            <a:endParaRPr lang="fr-FR" sz="2000" b="0" strike="noStrike" spc="-1">
              <a:latin typeface="Arial"/>
            </a:endParaRPr>
          </a:p>
          <a:p>
            <a:pPr marL="3024000" lvl="6" indent="-216000">
              <a:spcBef>
                <a:spcPts val="283"/>
              </a:spcBef>
              <a:buClr>
                <a:srgbClr val="000000"/>
              </a:buClr>
              <a:buSzPct val="45000"/>
              <a:buFont typeface="Wingdings"/>
              <a:buChar char=""/>
              <a:defRPr/>
            </a:pPr>
            <a:r>
              <a:rPr lang="fr-FR" sz="2000" b="0" strike="noStrike" spc="-1">
                <a:latin typeface="Arial"/>
              </a:rPr>
              <a:t>Septième niveau de plan</a:t>
            </a:r>
            <a:endParaRPr lang="fr-FR" sz="2000" b="0" strike="noStrike" spc="-1">
              <a:latin typeface="Arial"/>
            </a:endParaRPr>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sldMaster>
</file>

<file path=ppt/slideMasters/slideMaster2.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38" name="PlaceHolder 1" hidden="0"/>
          <p:cNvSpPr>
            <a:spLocks noGrp="1"/>
          </p:cNvSpPr>
          <p:nvPr isPhoto="0" userDrawn="0">
            <p:ph type="title" hasCustomPrompt="0"/>
          </p:nvPr>
        </p:nvSpPr>
        <p:spPr bwMode="auto">
          <a:xfrm>
            <a:off x="609480" y="273600"/>
            <a:ext cx="10972440" cy="1144800"/>
          </a:xfrm>
          <a:prstGeom prst="rect">
            <a:avLst/>
          </a:prstGeom>
        </p:spPr>
        <p:txBody>
          <a:bodyPr lIns="0" tIns="0" rIns="0" bIns="0" anchor="ctr">
            <a:noAutofit/>
          </a:bodyPr>
          <a:p>
            <a:pPr algn="ctr">
              <a:defRPr/>
            </a:pPr>
            <a:r>
              <a:rPr lang="fr-FR" sz="4400" b="0" strike="noStrike" spc="-1">
                <a:latin typeface="Arial"/>
              </a:rPr>
              <a:t>Cliquez pour éditer le format du texte-titre</a:t>
            </a:r>
            <a:endParaRPr lang="fr-FR" sz="4400" b="0" strike="noStrike" spc="-1">
              <a:latin typeface="Arial"/>
            </a:endParaRPr>
          </a:p>
        </p:txBody>
      </p:sp>
      <p:sp>
        <p:nvSpPr>
          <p:cNvPr id="39" name="PlaceHolder 2" hidden="0"/>
          <p:cNvSpPr>
            <a:spLocks noGrp="1"/>
          </p:cNvSpPr>
          <p:nvPr isPhoto="0" userDrawn="0">
            <p:ph type="body" hasCustomPrompt="0"/>
          </p:nvPr>
        </p:nvSpPr>
        <p:spPr bwMode="auto">
          <a:xfrm>
            <a:off x="609480" y="1604520"/>
            <a:ext cx="10972440" cy="3977280"/>
          </a:xfrm>
          <a:prstGeom prst="rect">
            <a:avLst/>
          </a:prstGeom>
        </p:spPr>
        <p:txBody>
          <a:bodyPr lIns="0" tIns="0" rIns="0" bIns="0">
            <a:normAutofit/>
          </a:bodyPr>
          <a:p>
            <a:pPr marL="432000" indent="-324000">
              <a:spcBef>
                <a:spcPts val="1417"/>
              </a:spcBef>
              <a:buClr>
                <a:srgbClr val="000000"/>
              </a:buClr>
              <a:buSzPct val="45000"/>
              <a:buFont typeface="Wingdings"/>
              <a:buChar char=""/>
              <a:defRPr/>
            </a:pPr>
            <a:r>
              <a:rPr lang="fr-FR" sz="3200" b="0" strike="noStrike" spc="-1">
                <a:latin typeface="Arial"/>
              </a:rPr>
              <a:t>Cliquez pour éditer le format du plan de texte</a:t>
            </a:r>
            <a:endParaRPr lang="fr-FR" sz="3200" b="0" strike="noStrike" spc="-1">
              <a:latin typeface="Arial"/>
            </a:endParaRPr>
          </a:p>
          <a:p>
            <a:pPr marL="864000" lvl="1" indent="-324000">
              <a:spcBef>
                <a:spcPts val="1134"/>
              </a:spcBef>
              <a:buClr>
                <a:srgbClr val="000000"/>
              </a:buClr>
              <a:buSzPct val="75000"/>
              <a:buFont typeface="Symbol"/>
              <a:buChar char=""/>
              <a:defRPr/>
            </a:pPr>
            <a:r>
              <a:rPr lang="fr-FR" sz="2800" b="0" strike="noStrike" spc="-1">
                <a:latin typeface="Arial"/>
              </a:rPr>
              <a:t>Second niveau de plan</a:t>
            </a:r>
            <a:endParaRPr lang="fr-FR" sz="2800" b="0" strike="noStrike" spc="-1">
              <a:latin typeface="Arial"/>
            </a:endParaRPr>
          </a:p>
          <a:p>
            <a:pPr marL="1296000" lvl="2" indent="-288000">
              <a:spcBef>
                <a:spcPts val="850"/>
              </a:spcBef>
              <a:buClr>
                <a:srgbClr val="000000"/>
              </a:buClr>
              <a:buSzPct val="45000"/>
              <a:buFont typeface="Wingdings"/>
              <a:buChar char=""/>
              <a:defRPr/>
            </a:pPr>
            <a:r>
              <a:rPr lang="fr-FR" sz="2400" b="0" strike="noStrike" spc="-1">
                <a:latin typeface="Arial"/>
              </a:rPr>
              <a:t>Troisième niveau de plan</a:t>
            </a:r>
            <a:endParaRPr lang="fr-FR" sz="2400" b="0" strike="noStrike" spc="-1">
              <a:latin typeface="Arial"/>
            </a:endParaRPr>
          </a:p>
          <a:p>
            <a:pPr marL="1728000" lvl="3" indent="-216000">
              <a:spcBef>
                <a:spcPts val="567"/>
              </a:spcBef>
              <a:buClr>
                <a:srgbClr val="000000"/>
              </a:buClr>
              <a:buSzPct val="75000"/>
              <a:buFont typeface="Symbol"/>
              <a:buChar char=""/>
              <a:defRPr/>
            </a:pPr>
            <a:r>
              <a:rPr lang="fr-FR" sz="2000" b="0" strike="noStrike" spc="-1">
                <a:latin typeface="Arial"/>
              </a:rPr>
              <a:t>Quatrième niveau de plan</a:t>
            </a:r>
            <a:endParaRPr lang="fr-FR" sz="2000" b="0" strike="noStrike" spc="-1">
              <a:latin typeface="Arial"/>
            </a:endParaRPr>
          </a:p>
          <a:p>
            <a:pPr marL="2160000" lvl="4" indent="-216000">
              <a:spcBef>
                <a:spcPts val="283"/>
              </a:spcBef>
              <a:buClr>
                <a:srgbClr val="000000"/>
              </a:buClr>
              <a:buSzPct val="45000"/>
              <a:buFont typeface="Wingdings"/>
              <a:buChar char=""/>
              <a:defRPr/>
            </a:pPr>
            <a:r>
              <a:rPr lang="fr-FR" sz="2000" b="0" strike="noStrike" spc="-1">
                <a:latin typeface="Arial"/>
              </a:rPr>
              <a:t>Cinquième niveau de plan</a:t>
            </a:r>
            <a:endParaRPr lang="fr-FR" sz="2000" b="0" strike="noStrike" spc="-1">
              <a:latin typeface="Arial"/>
            </a:endParaRPr>
          </a:p>
          <a:p>
            <a:pPr marL="2592000" lvl="5" indent="-216000">
              <a:spcBef>
                <a:spcPts val="283"/>
              </a:spcBef>
              <a:buClr>
                <a:srgbClr val="000000"/>
              </a:buClr>
              <a:buSzPct val="45000"/>
              <a:buFont typeface="Wingdings"/>
              <a:buChar char=""/>
              <a:defRPr/>
            </a:pPr>
            <a:r>
              <a:rPr lang="fr-FR" sz="2000" b="0" strike="noStrike" spc="-1">
                <a:latin typeface="Arial"/>
              </a:rPr>
              <a:t>Sixième niveau de plan</a:t>
            </a:r>
            <a:endParaRPr lang="fr-FR" sz="2000" b="0" strike="noStrike" spc="-1">
              <a:latin typeface="Arial"/>
            </a:endParaRPr>
          </a:p>
          <a:p>
            <a:pPr marL="3024000" lvl="6" indent="-216000">
              <a:spcBef>
                <a:spcPts val="283"/>
              </a:spcBef>
              <a:buClr>
                <a:srgbClr val="000000"/>
              </a:buClr>
              <a:buSzPct val="45000"/>
              <a:buFont typeface="Wingdings"/>
              <a:buChar char=""/>
              <a:defRPr/>
            </a:pPr>
            <a:r>
              <a:rPr lang="fr-FR" sz="2000" b="0" strike="noStrike" spc="-1">
                <a:latin typeface="Arial"/>
              </a:rPr>
              <a:t>Septième niveau de plan</a:t>
            </a:r>
            <a:endParaRPr lang="fr-FR" sz="2000" b="0" strike="noStrike" spc="-1">
              <a:latin typeface="Arial"/>
            </a:endParaRPr>
          </a:p>
        </p:txBody>
      </p:sp>
    </p:spTree>
  </p:cSld>
  <p:clrMap accent1="accent1" accent2="accent2" accent3="accent3" accent4="accent4" accent5="accent5" accent6="accent6" bg1="lt1" bg2="lt2" folHlink="folHlink" hlink="hlink" tx1="dk1" tx2="dk2"/>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creativecommons.org/choose/" TargetMode="External"/><Relationship Id="rId3" Type="http://schemas.openxmlformats.org/officeDocument/2006/relationships/image" Target="../media/image4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4.png"/><Relationship Id="rId4" Type="http://schemas.openxmlformats.org/officeDocument/2006/relationships/image" Target="../media/image45.jp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jp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 Id="rId3" Type="http://schemas.openxmlformats.org/officeDocument/2006/relationships/image" Target="../media/image16.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 Id="rId3" Type="http://schemas.openxmlformats.org/officeDocument/2006/relationships/image" Target="../media/image1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g"/><Relationship Id="rId3" Type="http://schemas.openxmlformats.org/officeDocument/2006/relationships/image" Target="../media/image2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 Id="rId3" Type="http://schemas.openxmlformats.org/officeDocument/2006/relationships/hyperlink" Target="https://digipad.app/p/65014/166b9d9413848" TargetMode="External"/><Relationship Id="rId4" Type="http://schemas.openxmlformats.org/officeDocument/2006/relationships/image" Target="../media/image26.png"/><Relationship Id="rId5" Type="http://schemas.openxmlformats.org/officeDocument/2006/relationships/image" Target="../media/image2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image" Target="../media/image37.png"/><Relationship Id="rId12" Type="http://schemas.openxmlformats.org/officeDocument/2006/relationships/image" Target="../media/image3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82" name="" descr="" hidden="0"/>
          <p:cNvPicPr/>
          <p:nvPr isPhoto="0" userDrawn="0"/>
        </p:nvPicPr>
        <p:blipFill>
          <a:blip r:embed="rId2"/>
          <a:stretch/>
        </p:blipFill>
        <p:spPr bwMode="auto">
          <a:xfrm>
            <a:off x="-23400" y="0"/>
            <a:ext cx="12213360" cy="683964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64" name="" descr="" hidden="0"/>
          <p:cNvPicPr/>
          <p:nvPr isPhoto="0" userDrawn="0"/>
        </p:nvPicPr>
        <p:blipFill>
          <a:blip r:embed="rId2"/>
          <a:stretch/>
        </p:blipFill>
        <p:spPr bwMode="auto">
          <a:xfrm>
            <a:off x="-29160" y="-3600"/>
            <a:ext cx="12225240" cy="685080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65" name="" hidden="0"/>
          <p:cNvSpPr/>
          <p:nvPr isPhoto="0" userDrawn="0"/>
        </p:nvSpPr>
        <p:spPr bwMode="auto">
          <a:xfrm>
            <a:off x="521280" y="432000"/>
            <a:ext cx="11134800" cy="604800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2000" b="1" strike="noStrike" spc="9">
                <a:solidFill>
                  <a:srgbClr val="5B9BD5"/>
                </a:solidFill>
                <a:latin typeface="Open Sans"/>
                <a:ea typeface="Open Sans"/>
              </a:rPr>
              <a:t>Droit d’image :</a:t>
            </a:r>
            <a:r>
              <a:rPr lang="fr-FR" sz="2000" b="0" strike="noStrike" spc="9">
                <a:solidFill>
                  <a:srgbClr val="000000"/>
                </a:solidFill>
                <a:latin typeface="Open Sans"/>
                <a:ea typeface="Open Sans"/>
              </a:rPr>
              <a:t> il est nécessaire de respecter le droit de sa captation, diffusion ou reproduction. Aucune utilisation sans l’autorisation écrite de la personne concernée et/ou de ses représentants légaux. La demande d’autorisation doit impérativement être contextualisée : captation, diffusion,  reproduction, durée d’exploitation ! Il en est de même pour une voix, elle-même considérée comme une donnée personnelle. </a:t>
            </a:r>
            <a:endParaRPr lang="fr-FR" sz="2000" b="0" strike="noStrike" spc="-1">
              <a:latin typeface="Arial"/>
            </a:endParaRPr>
          </a:p>
          <a:p>
            <a:pPr>
              <a:lnSpc>
                <a:spcPct val="100000"/>
              </a:lnSpc>
              <a:defRPr/>
            </a:pPr>
            <a:endParaRPr lang="fr-FR" sz="2000" b="0" strike="noStrike" spc="-1">
              <a:latin typeface="Arial"/>
            </a:endParaRPr>
          </a:p>
          <a:p>
            <a:pPr>
              <a:lnSpc>
                <a:spcPct val="100000"/>
              </a:lnSpc>
              <a:defRPr/>
            </a:pPr>
            <a:r>
              <a:rPr lang="fr-FR" sz="2000" b="0" strike="noStrike" spc="9">
                <a:solidFill>
                  <a:srgbClr val="000000"/>
                </a:solidFill>
                <a:latin typeface="Open Sans"/>
                <a:ea typeface="Open Sans"/>
              </a:rPr>
              <a:t>——————————————————————————————————————————</a:t>
            </a:r>
            <a:endParaRPr lang="fr-FR" sz="2000" b="0" strike="noStrike" spc="-1">
              <a:latin typeface="Arial"/>
            </a:endParaRPr>
          </a:p>
          <a:p>
            <a:pPr>
              <a:lnSpc>
                <a:spcPct val="100000"/>
              </a:lnSpc>
              <a:defRPr/>
            </a:pPr>
            <a:endParaRPr lang="fr-FR" sz="2000" b="0" strike="noStrike" spc="-1">
              <a:latin typeface="Arial"/>
            </a:endParaRPr>
          </a:p>
          <a:p>
            <a:pPr>
              <a:lnSpc>
                <a:spcPct val="100000"/>
              </a:lnSpc>
              <a:defRPr/>
            </a:pPr>
            <a:r>
              <a:rPr lang="fr-FR" sz="2000" b="1" strike="noStrike" spc="9">
                <a:solidFill>
                  <a:srgbClr val="5B9BD5"/>
                </a:solidFill>
                <a:latin typeface="Open Sans"/>
                <a:ea typeface="Open Sans"/>
              </a:rPr>
              <a:t>Droit d’auteur : </a:t>
            </a:r>
            <a:r>
              <a:rPr lang="fr-FR" sz="2000" b="0" strike="noStrike" spc="9">
                <a:solidFill>
                  <a:srgbClr val="000000"/>
                </a:solidFill>
                <a:latin typeface="Open Sans"/>
                <a:ea typeface="Open Sans"/>
              </a:rPr>
              <a:t>Il s’agit du droit de propriété de l’œuvre. C’est au titulaire d’autoriser ou d’interdire toute représentation ou reproduction. </a:t>
            </a:r>
            <a:r>
              <a:rPr lang="fr-FR" sz="2000" b="0" strike="noStrike" spc="-1">
                <a:solidFill>
                  <a:srgbClr val="000000"/>
                </a:solidFill>
                <a:latin typeface="Arial"/>
                <a:ea typeface="Arial"/>
              </a:rPr>
              <a:t> </a:t>
            </a:r>
            <a:r>
              <a:rPr lang="fr-FR" sz="2000" b="0" strike="noStrike" spc="-1">
                <a:solidFill>
                  <a:srgbClr val="000000"/>
                </a:solidFill>
                <a:latin typeface="Open Sans"/>
                <a:ea typeface="Open Sans"/>
              </a:rPr>
              <a:t>Code de la Propriété intellectuelle, article L 122-4 : “Toute représentation ou reproduction intégrale ou partielle faite sans le consentement de l’auteur ou de ses ayants droit ou ayants cause est illicite.”</a:t>
            </a:r>
            <a:endParaRPr lang="fr-FR" sz="2000" b="0" strike="noStrike" spc="-1">
              <a:latin typeface="Arial"/>
            </a:endParaRPr>
          </a:p>
          <a:p>
            <a:pPr>
              <a:lnSpc>
                <a:spcPct val="100000"/>
              </a:lnSpc>
              <a:defRPr/>
            </a:pPr>
            <a:endParaRPr lang="fr-FR" sz="2000" b="0" strike="noStrike" spc="-1">
              <a:latin typeface="Arial"/>
            </a:endParaRPr>
          </a:p>
          <a:p>
            <a:pPr>
              <a:lnSpc>
                <a:spcPct val="100000"/>
              </a:lnSpc>
              <a:defRPr/>
            </a:pPr>
            <a:r>
              <a:rPr lang="fr-FR" sz="2000" b="1" strike="noStrike" spc="9">
                <a:solidFill>
                  <a:srgbClr val="5B9BD5"/>
                </a:solidFill>
                <a:latin typeface="Open Sans"/>
                <a:ea typeface="Open Sans"/>
              </a:rPr>
              <a:t>Licences Créative Commons :</a:t>
            </a:r>
            <a:r>
              <a:rPr lang="fr-FR" sz="2000" b="0" strike="noStrike" spc="9">
                <a:solidFill>
                  <a:srgbClr val="5B9BD5"/>
                </a:solidFill>
                <a:latin typeface="Open Sans"/>
                <a:ea typeface="Open Sans"/>
              </a:rPr>
              <a:t> </a:t>
            </a:r>
            <a:r>
              <a:rPr lang="fr-FR" sz="2000" b="0" strike="noStrike" spc="9">
                <a:solidFill>
                  <a:srgbClr val="000000"/>
                </a:solidFill>
                <a:latin typeface="Open Sans"/>
                <a:ea typeface="Open Sans"/>
              </a:rPr>
              <a:t>elles servent à protéger les auteurs et à faciliter la circulation des ressources sur Internet. Chacun d’entre nous peut les utiliser pour diffuser et partager ses créations.</a:t>
            </a:r>
            <a:endParaRPr lang="fr-FR" sz="2000" b="0" strike="noStrike" spc="-1">
              <a:latin typeface="Arial"/>
            </a:endParaRPr>
          </a:p>
          <a:p>
            <a:pPr>
              <a:lnSpc>
                <a:spcPct val="100000"/>
              </a:lnSpc>
              <a:defRPr/>
            </a:pPr>
            <a:r>
              <a:rPr lang="fr-FR" sz="2000" b="0" u="sng" strike="noStrike" spc="9">
                <a:solidFill>
                  <a:srgbClr val="0563C1"/>
                </a:solidFill>
                <a:latin typeface="Open Sans"/>
                <a:ea typeface="Open Sans"/>
                <a:hlinkClick r:id="rId2" tooltip="https://creativecommons.org/choose/"/>
              </a:rPr>
              <a:t>C’est par ici </a:t>
            </a:r>
            <a:endParaRPr lang="fr-FR" sz="2000" b="0" strike="noStrike" spc="-1">
              <a:latin typeface="Arial"/>
            </a:endParaRPr>
          </a:p>
        </p:txBody>
      </p:sp>
      <p:sp>
        <p:nvSpPr>
          <p:cNvPr id="166" name="" hidden="0"/>
          <p:cNvSpPr/>
          <p:nvPr isPhoto="0" userDrawn="0"/>
        </p:nvSpPr>
        <p:spPr bwMode="auto">
          <a:xfrm>
            <a:off x="9032400" y="8113320"/>
            <a:ext cx="360360" cy="580320"/>
          </a:xfrm>
          <a:prstGeom prst="rect">
            <a:avLst/>
          </a:prstGeom>
          <a:noFill/>
          <a:ln w="0">
            <a:noFill/>
          </a:ln>
        </p:spPr>
        <p:style>
          <a:lnRef idx="0"/>
          <a:fillRef idx="0"/>
          <a:effectRef idx="0"/>
          <a:fontRef idx="minor"/>
        </p:style>
      </p:sp>
      <p:pic>
        <p:nvPicPr>
          <p:cNvPr id="167" name="" descr="" hidden="0"/>
          <p:cNvPicPr/>
          <p:nvPr isPhoto="0" userDrawn="0"/>
        </p:nvPicPr>
        <p:blipFill>
          <a:blip r:embed="rId3"/>
          <a:stretch/>
        </p:blipFill>
        <p:spPr bwMode="auto">
          <a:xfrm>
            <a:off x="4575960" y="5233680"/>
            <a:ext cx="5703480" cy="148212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168" name="" hidden="0"/>
          <p:cNvSpPr/>
          <p:nvPr isPhoto="0" userDrawn="0"/>
        </p:nvSpPr>
        <p:spPr bwMode="auto">
          <a:xfrm>
            <a:off x="121680" y="116280"/>
            <a:ext cx="4911840" cy="45792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2600" b="1" strike="noStrike" spc="-1">
                <a:solidFill>
                  <a:srgbClr val="4472C4"/>
                </a:solidFill>
                <a:latin typeface="Arial"/>
                <a:ea typeface="Arial"/>
              </a:rPr>
              <a:t>Et le RGPD dans tout ça ?</a:t>
            </a:r>
            <a:endParaRPr lang="fr-FR" sz="2600" b="0" strike="noStrike" spc="-1">
              <a:latin typeface="Arial"/>
            </a:endParaRPr>
          </a:p>
        </p:txBody>
      </p:sp>
      <p:pic>
        <p:nvPicPr>
          <p:cNvPr id="169" name="" descr="" hidden="0"/>
          <p:cNvPicPr/>
          <p:nvPr isPhoto="0" userDrawn="0"/>
        </p:nvPicPr>
        <p:blipFill>
          <a:blip r:embed="rId3"/>
          <a:srcRect l="21546" t="0" r="21092" b="0"/>
          <a:stretch/>
        </p:blipFill>
        <p:spPr bwMode="auto">
          <a:xfrm>
            <a:off x="491040" y="1100880"/>
            <a:ext cx="1904400" cy="1814759"/>
          </a:xfrm>
          <a:prstGeom prst="rect">
            <a:avLst/>
          </a:prstGeom>
          <a:ln w="0">
            <a:noFill/>
          </a:ln>
        </p:spPr>
      </p:pic>
      <p:sp>
        <p:nvSpPr>
          <p:cNvPr id="170" name="" hidden="0"/>
          <p:cNvSpPr/>
          <p:nvPr isPhoto="0" userDrawn="0"/>
        </p:nvSpPr>
        <p:spPr bwMode="auto">
          <a:xfrm rot="20839199">
            <a:off x="2607480" y="936720"/>
            <a:ext cx="1598759" cy="250920"/>
          </a:xfrm>
          <a:prstGeom prst="rightArrow">
            <a:avLst>
              <a:gd name="adj1" fmla="val 50000"/>
              <a:gd name="adj2" fmla="val 50000"/>
            </a:avLst>
          </a:prstGeom>
          <a:solidFill>
            <a:srgbClr val="F72DA6"/>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171" name="" hidden="0"/>
          <p:cNvSpPr/>
          <p:nvPr isPhoto="0" userDrawn="0"/>
        </p:nvSpPr>
        <p:spPr bwMode="auto">
          <a:xfrm>
            <a:off x="4394520" y="474120"/>
            <a:ext cx="1365120" cy="69660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3600" b="1" strike="noStrike" spc="-1">
                <a:solidFill>
                  <a:srgbClr val="F72DA6"/>
                </a:solidFill>
                <a:latin typeface="Arial"/>
                <a:ea typeface="Arial"/>
              </a:rPr>
              <a:t>DCP</a:t>
            </a:r>
            <a:endParaRPr lang="fr-FR" sz="3600" b="0" strike="noStrike" spc="-1">
              <a:latin typeface="Arial"/>
            </a:endParaRPr>
          </a:p>
        </p:txBody>
      </p:sp>
      <p:sp>
        <p:nvSpPr>
          <p:cNvPr id="172" name="" hidden="0"/>
          <p:cNvSpPr/>
          <p:nvPr isPhoto="0" userDrawn="0"/>
        </p:nvSpPr>
        <p:spPr bwMode="auto">
          <a:xfrm>
            <a:off x="2795040" y="2008800"/>
            <a:ext cx="1598759" cy="250920"/>
          </a:xfrm>
          <a:prstGeom prst="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173" name="" hidden="0"/>
          <p:cNvSpPr/>
          <p:nvPr isPhoto="0" userDrawn="0"/>
        </p:nvSpPr>
        <p:spPr bwMode="auto">
          <a:xfrm>
            <a:off x="2912040" y="1643040"/>
            <a:ext cx="1365120" cy="36504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1800" b="0" strike="noStrike" spc="-1">
                <a:solidFill>
                  <a:srgbClr val="000000"/>
                </a:solidFill>
                <a:latin typeface="Arial"/>
                <a:ea typeface="Arial"/>
              </a:rPr>
              <a:t>enseignant</a:t>
            </a:r>
            <a:endParaRPr lang="fr-FR" sz="1800" b="0" strike="noStrike" spc="-1">
              <a:latin typeface="Arial"/>
            </a:endParaRPr>
          </a:p>
        </p:txBody>
      </p:sp>
      <p:pic>
        <p:nvPicPr>
          <p:cNvPr id="174" name="" descr="" hidden="0"/>
          <p:cNvPicPr/>
          <p:nvPr isPhoto="0" userDrawn="0"/>
        </p:nvPicPr>
        <p:blipFill>
          <a:blip r:embed="rId4"/>
          <a:srcRect l="14558" t="8333" r="13563" b="8424"/>
          <a:stretch/>
        </p:blipFill>
        <p:spPr bwMode="auto">
          <a:xfrm>
            <a:off x="4879800" y="1280880"/>
            <a:ext cx="2381760" cy="1838520"/>
          </a:xfrm>
          <a:prstGeom prst="rect">
            <a:avLst/>
          </a:prstGeom>
          <a:ln w="0">
            <a:noFill/>
          </a:ln>
        </p:spPr>
      </p:pic>
      <p:sp>
        <p:nvSpPr>
          <p:cNvPr id="175" name="" hidden="0"/>
          <p:cNvSpPr/>
          <p:nvPr isPhoto="0" userDrawn="0"/>
        </p:nvSpPr>
        <p:spPr bwMode="auto">
          <a:xfrm rot="20820000">
            <a:off x="9202320" y="551880"/>
            <a:ext cx="719280" cy="251280"/>
          </a:xfrm>
          <a:prstGeom prst="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176" name="" hidden="0"/>
          <p:cNvSpPr/>
          <p:nvPr isPhoto="0" userDrawn="0"/>
        </p:nvSpPr>
        <p:spPr bwMode="auto">
          <a:xfrm rot="20103000">
            <a:off x="7231320" y="1196640"/>
            <a:ext cx="719280" cy="251280"/>
          </a:xfrm>
          <a:prstGeom prst="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177" name="" hidden="0"/>
          <p:cNvSpPr/>
          <p:nvPr isPhoto="0" userDrawn="0"/>
        </p:nvSpPr>
        <p:spPr bwMode="auto">
          <a:xfrm>
            <a:off x="7971120" y="553320"/>
            <a:ext cx="1365120" cy="69660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3600" b="1" strike="noStrike" spc="-1">
                <a:solidFill>
                  <a:srgbClr val="000000"/>
                </a:solidFill>
                <a:latin typeface="Arial"/>
                <a:ea typeface="Arial"/>
              </a:rPr>
              <a:t>DCP</a:t>
            </a:r>
            <a:endParaRPr lang="fr-FR" sz="3600" b="0" strike="noStrike" spc="-1">
              <a:latin typeface="Arial"/>
            </a:endParaRPr>
          </a:p>
        </p:txBody>
      </p:sp>
      <p:sp>
        <p:nvSpPr>
          <p:cNvPr id="178" name="" hidden="0"/>
          <p:cNvSpPr/>
          <p:nvPr isPhoto="0" userDrawn="0"/>
        </p:nvSpPr>
        <p:spPr bwMode="auto">
          <a:xfrm>
            <a:off x="8108280" y="441360"/>
            <a:ext cx="563040" cy="79020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7200" b="0" strike="noStrike" spc="-1">
                <a:solidFill>
                  <a:srgbClr val="FF0000"/>
                </a:solidFill>
                <a:latin typeface="Arial"/>
                <a:ea typeface="Arial"/>
              </a:rPr>
              <a:t>X</a:t>
            </a:r>
            <a:endParaRPr lang="fr-FR" sz="7200" b="0" strike="noStrike" spc="-1">
              <a:latin typeface="Arial"/>
            </a:endParaRPr>
          </a:p>
        </p:txBody>
      </p:sp>
      <p:pic>
        <p:nvPicPr>
          <p:cNvPr id="179" name="" descr="" hidden="0"/>
          <p:cNvPicPr/>
          <p:nvPr isPhoto="0" userDrawn="0"/>
        </p:nvPicPr>
        <p:blipFill>
          <a:blip r:embed="rId5"/>
          <a:srcRect l="21546" t="0" r="21092" b="0"/>
          <a:stretch/>
        </p:blipFill>
        <p:spPr bwMode="auto">
          <a:xfrm>
            <a:off x="491040" y="1100880"/>
            <a:ext cx="1904400" cy="1814759"/>
          </a:xfrm>
          <a:prstGeom prst="rect">
            <a:avLst/>
          </a:prstGeom>
          <a:ln w="0">
            <a:noFill/>
          </a:ln>
        </p:spPr>
      </p:pic>
      <p:pic>
        <p:nvPicPr>
          <p:cNvPr id="180" name="" descr="" hidden="0"/>
          <p:cNvPicPr/>
          <p:nvPr isPhoto="0" userDrawn="0"/>
        </p:nvPicPr>
        <p:blipFill>
          <a:blip r:embed="rId6"/>
          <a:srcRect l="21546" t="0" r="21092" b="0"/>
          <a:stretch/>
        </p:blipFill>
        <p:spPr bwMode="auto">
          <a:xfrm>
            <a:off x="10089360" y="141120"/>
            <a:ext cx="864360" cy="824040"/>
          </a:xfrm>
          <a:prstGeom prst="rect">
            <a:avLst/>
          </a:prstGeom>
          <a:ln w="0">
            <a:noFill/>
          </a:ln>
        </p:spPr>
      </p:pic>
      <p:sp>
        <p:nvSpPr>
          <p:cNvPr id="181" name="" hidden="0"/>
          <p:cNvSpPr/>
          <p:nvPr isPhoto="0" userDrawn="0"/>
        </p:nvSpPr>
        <p:spPr bwMode="auto">
          <a:xfrm>
            <a:off x="8390160" y="2008800"/>
            <a:ext cx="1175759" cy="69660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3600" b="1" strike="noStrike" spc="-1">
                <a:solidFill>
                  <a:srgbClr val="000000"/>
                </a:solidFill>
                <a:latin typeface="Arial"/>
                <a:ea typeface="Arial"/>
              </a:rPr>
              <a:t>DCP</a:t>
            </a:r>
            <a:endParaRPr lang="fr-FR" sz="3600" b="0" strike="noStrike" spc="-1">
              <a:latin typeface="Arial"/>
            </a:endParaRPr>
          </a:p>
        </p:txBody>
      </p:sp>
      <p:sp>
        <p:nvSpPr>
          <p:cNvPr id="182" name="" hidden="0"/>
          <p:cNvSpPr/>
          <p:nvPr isPhoto="0" userDrawn="0"/>
        </p:nvSpPr>
        <p:spPr bwMode="auto">
          <a:xfrm>
            <a:off x="10112760" y="40679"/>
            <a:ext cx="817560" cy="122904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7200" b="0" strike="noStrike" spc="-1">
                <a:solidFill>
                  <a:srgbClr val="FF0000"/>
                </a:solidFill>
                <a:latin typeface="Arial"/>
                <a:ea typeface="Arial"/>
              </a:rPr>
              <a:t>X</a:t>
            </a:r>
            <a:endParaRPr lang="fr-FR" sz="7200" b="0" strike="noStrike" spc="-1">
              <a:latin typeface="Arial"/>
            </a:endParaRPr>
          </a:p>
        </p:txBody>
      </p:sp>
      <p:sp>
        <p:nvSpPr>
          <p:cNvPr id="183" name="" hidden="0"/>
          <p:cNvSpPr/>
          <p:nvPr isPhoto="0" userDrawn="0"/>
        </p:nvSpPr>
        <p:spPr bwMode="auto">
          <a:xfrm>
            <a:off x="8108280" y="441360"/>
            <a:ext cx="563040" cy="79020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7200" b="0" strike="noStrike" spc="-1">
                <a:solidFill>
                  <a:srgbClr val="FF0000"/>
                </a:solidFill>
                <a:latin typeface="Arial"/>
                <a:ea typeface="Arial"/>
              </a:rPr>
              <a:t>X</a:t>
            </a:r>
            <a:endParaRPr lang="fr-FR" sz="7200" b="0" strike="noStrike" spc="-1">
              <a:latin typeface="Arial"/>
            </a:endParaRPr>
          </a:p>
        </p:txBody>
      </p:sp>
      <p:sp>
        <p:nvSpPr>
          <p:cNvPr id="184" name="" hidden="0"/>
          <p:cNvSpPr/>
          <p:nvPr isPhoto="0" userDrawn="0"/>
        </p:nvSpPr>
        <p:spPr bwMode="auto">
          <a:xfrm>
            <a:off x="8108280" y="441360"/>
            <a:ext cx="563040" cy="79020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7200" b="0" strike="noStrike" spc="-1">
                <a:solidFill>
                  <a:srgbClr val="FF0000"/>
                </a:solidFill>
                <a:latin typeface="Arial"/>
                <a:ea typeface="Arial"/>
              </a:rPr>
              <a:t>X</a:t>
            </a:r>
            <a:endParaRPr lang="fr-FR" sz="7200" b="0" strike="noStrike" spc="-1">
              <a:latin typeface="Arial"/>
            </a:endParaRPr>
          </a:p>
        </p:txBody>
      </p:sp>
      <p:sp>
        <p:nvSpPr>
          <p:cNvPr id="185" name="" hidden="0"/>
          <p:cNvSpPr/>
          <p:nvPr isPhoto="0" userDrawn="0"/>
        </p:nvSpPr>
        <p:spPr bwMode="auto">
          <a:xfrm>
            <a:off x="8108280" y="441360"/>
            <a:ext cx="563040" cy="79020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7200" b="0" strike="noStrike" spc="-1">
                <a:solidFill>
                  <a:srgbClr val="FF0000"/>
                </a:solidFill>
                <a:latin typeface="Arial"/>
                <a:ea typeface="Arial"/>
              </a:rPr>
              <a:t>X</a:t>
            </a:r>
            <a:endParaRPr lang="fr-FR" sz="7200" b="0" strike="noStrike" spc="-1">
              <a:latin typeface="Arial"/>
            </a:endParaRPr>
          </a:p>
        </p:txBody>
      </p:sp>
      <p:sp>
        <p:nvSpPr>
          <p:cNvPr id="186" name="" hidden="0"/>
          <p:cNvSpPr/>
          <p:nvPr isPhoto="0" userDrawn="0"/>
        </p:nvSpPr>
        <p:spPr bwMode="auto">
          <a:xfrm>
            <a:off x="8108280" y="441360"/>
            <a:ext cx="563040" cy="79020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7200" b="0" strike="noStrike" spc="-1">
                <a:solidFill>
                  <a:srgbClr val="FF0000"/>
                </a:solidFill>
                <a:latin typeface="Arial"/>
                <a:ea typeface="Arial"/>
              </a:rPr>
              <a:t>X</a:t>
            </a:r>
            <a:endParaRPr lang="fr-FR" sz="7200" b="0" strike="noStrike" spc="-1">
              <a:latin typeface="Arial"/>
            </a:endParaRPr>
          </a:p>
        </p:txBody>
      </p:sp>
      <p:sp>
        <p:nvSpPr>
          <p:cNvPr id="187" name="" hidden="0"/>
          <p:cNvSpPr/>
          <p:nvPr isPhoto="0" userDrawn="0"/>
        </p:nvSpPr>
        <p:spPr bwMode="auto">
          <a:xfrm rot="755999">
            <a:off x="9261000" y="2626200"/>
            <a:ext cx="719280" cy="251280"/>
          </a:xfrm>
          <a:prstGeom prst="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188" name="" hidden="0"/>
          <p:cNvSpPr/>
          <p:nvPr isPhoto="0" userDrawn="0"/>
        </p:nvSpPr>
        <p:spPr bwMode="auto">
          <a:xfrm rot="20820000">
            <a:off x="9670680" y="1784160"/>
            <a:ext cx="719280" cy="251280"/>
          </a:xfrm>
          <a:prstGeom prst="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189" name="" hidden="0"/>
          <p:cNvSpPr/>
          <p:nvPr isPhoto="0" userDrawn="0"/>
        </p:nvSpPr>
        <p:spPr bwMode="auto">
          <a:xfrm>
            <a:off x="7505280" y="2212200"/>
            <a:ext cx="719280" cy="251280"/>
          </a:xfrm>
          <a:prstGeom prst="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pic>
        <p:nvPicPr>
          <p:cNvPr id="190" name="" descr="" hidden="0"/>
          <p:cNvPicPr/>
          <p:nvPr isPhoto="0" userDrawn="0"/>
        </p:nvPicPr>
        <p:blipFill>
          <a:blip r:embed="rId7"/>
          <a:stretch/>
        </p:blipFill>
        <p:spPr bwMode="auto">
          <a:xfrm>
            <a:off x="10544040" y="1171440"/>
            <a:ext cx="1069200" cy="1069200"/>
          </a:xfrm>
          <a:prstGeom prst="rect">
            <a:avLst/>
          </a:prstGeom>
          <a:ln w="0">
            <a:noFill/>
          </a:ln>
        </p:spPr>
      </p:pic>
      <p:sp>
        <p:nvSpPr>
          <p:cNvPr id="191" name="" hidden="0"/>
          <p:cNvSpPr/>
          <p:nvPr isPhoto="0" userDrawn="0"/>
        </p:nvSpPr>
        <p:spPr bwMode="auto">
          <a:xfrm>
            <a:off x="8390160" y="2008800"/>
            <a:ext cx="1175759" cy="69660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3600" b="1" strike="noStrike" spc="-1">
                <a:solidFill>
                  <a:srgbClr val="000000"/>
                </a:solidFill>
                <a:latin typeface="Arial"/>
                <a:ea typeface="Arial"/>
              </a:rPr>
              <a:t>DCP</a:t>
            </a:r>
            <a:endParaRPr lang="fr-FR" sz="3600" b="0" strike="noStrike" spc="-1">
              <a:latin typeface="Arial"/>
            </a:endParaRPr>
          </a:p>
        </p:txBody>
      </p:sp>
      <p:sp>
        <p:nvSpPr>
          <p:cNvPr id="192" name="" hidden="0"/>
          <p:cNvSpPr/>
          <p:nvPr isPhoto="0" userDrawn="0"/>
        </p:nvSpPr>
        <p:spPr bwMode="auto">
          <a:xfrm>
            <a:off x="10155600" y="2551320"/>
            <a:ext cx="1845360" cy="69660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3600" b="1" strike="noStrike" spc="-1">
                <a:solidFill>
                  <a:srgbClr val="16C967"/>
                </a:solidFill>
                <a:latin typeface="Arial"/>
                <a:ea typeface="Arial"/>
              </a:rPr>
              <a:t>sinon...</a:t>
            </a:r>
            <a:endParaRPr lang="fr-FR" sz="3600" b="0" strike="noStrike" spc="-1">
              <a:latin typeface="Arial"/>
            </a:endParaRPr>
          </a:p>
        </p:txBody>
      </p:sp>
      <p:sp>
        <p:nvSpPr>
          <p:cNvPr id="193" name="" hidden="0"/>
          <p:cNvSpPr/>
          <p:nvPr isPhoto="0" userDrawn="0"/>
        </p:nvSpPr>
        <p:spPr bwMode="auto">
          <a:xfrm>
            <a:off x="446760" y="3248640"/>
            <a:ext cx="11358360" cy="3639960"/>
          </a:xfrm>
          <a:prstGeom prst="rect">
            <a:avLst/>
          </a:prstGeom>
          <a:noFill/>
          <a:ln w="0">
            <a:noFill/>
          </a:ln>
        </p:spPr>
        <p:style>
          <a:lnRef idx="0"/>
          <a:fillRef idx="0"/>
          <a:effectRef idx="0"/>
          <a:fontRef idx="minor"/>
        </p:style>
        <p:txBody>
          <a:bodyPr vertOverflow="overflow" horzOverflow="clip" lIns="90000" tIns="45000" rIns="90000" bIns="45000">
            <a:noAutofit/>
          </a:bodyPr>
          <a:p>
            <a:pPr marL="284040" indent="-283320">
              <a:lnSpc>
                <a:spcPct val="100000"/>
              </a:lnSpc>
              <a:buClr>
                <a:srgbClr val="000000"/>
              </a:buClr>
              <a:buFont typeface="Arial"/>
              <a:buChar char="•"/>
              <a:defRPr/>
            </a:pPr>
            <a:r>
              <a:rPr lang="fr-FR" sz="2600" b="0" strike="noStrike" spc="-1">
                <a:solidFill>
                  <a:srgbClr val="000000"/>
                </a:solidFill>
                <a:latin typeface="Arial"/>
                <a:ea typeface="Arial"/>
              </a:rPr>
              <a:t>Information et demande d'accord au CE qui est responsable de traitement. </a:t>
            </a:r>
            <a:r>
              <a:rPr lang="fr-FR" sz="2600" b="1" strike="noStrike" spc="-1">
                <a:solidFill>
                  <a:srgbClr val="000000"/>
                </a:solidFill>
                <a:latin typeface="Arial"/>
                <a:ea typeface="Arial"/>
              </a:rPr>
              <a:t>Si refus, pas d'utilisation de l'application possible</a:t>
            </a:r>
            <a:r>
              <a:rPr lang="fr-FR" sz="2600" b="0" strike="noStrike" spc="-1">
                <a:solidFill>
                  <a:srgbClr val="000000"/>
                </a:solidFill>
                <a:latin typeface="Arial"/>
                <a:ea typeface="Arial"/>
              </a:rPr>
              <a:t>.</a:t>
            </a:r>
            <a:endParaRPr lang="fr-FR" sz="2600" b="0" strike="noStrike" spc="-1">
              <a:latin typeface="Arial"/>
            </a:endParaRPr>
          </a:p>
          <a:p>
            <a:pPr marL="284040" indent="-283320">
              <a:lnSpc>
                <a:spcPct val="100000"/>
              </a:lnSpc>
              <a:buClr>
                <a:srgbClr val="000000"/>
              </a:buClr>
              <a:buFont typeface="Arial"/>
              <a:buChar char="•"/>
              <a:defRPr/>
            </a:pPr>
            <a:r>
              <a:rPr lang="fr-FR" sz="2600" b="0" strike="noStrike" spc="-1">
                <a:solidFill>
                  <a:srgbClr val="000000"/>
                </a:solidFill>
                <a:latin typeface="Arial"/>
                <a:ea typeface="Arial"/>
              </a:rPr>
              <a:t>Si </a:t>
            </a:r>
            <a:r>
              <a:rPr lang="fr-FR" sz="2600" b="1" strike="noStrike" spc="-1">
                <a:solidFill>
                  <a:srgbClr val="000000"/>
                </a:solidFill>
                <a:latin typeface="Arial"/>
                <a:ea typeface="Arial"/>
              </a:rPr>
              <a:t>accord </a:t>
            </a:r>
            <a:r>
              <a:rPr lang="fr-FR" sz="2600" b="0" strike="noStrike" spc="-1">
                <a:solidFill>
                  <a:srgbClr val="000000"/>
                </a:solidFill>
                <a:latin typeface="Arial"/>
                <a:ea typeface="Arial"/>
              </a:rPr>
              <a:t>: </a:t>
            </a:r>
            <a:endParaRPr lang="fr-FR" sz="2600" b="0" strike="noStrike" spc="-1">
              <a:latin typeface="Arial"/>
            </a:endParaRPr>
          </a:p>
          <a:p>
            <a:pPr marL="684000" lvl="1" indent="-283320">
              <a:lnSpc>
                <a:spcPct val="100000"/>
              </a:lnSpc>
              <a:buClr>
                <a:srgbClr val="000000"/>
              </a:buClr>
              <a:buFont typeface="Arial"/>
              <a:buChar char="•"/>
              <a:defRPr/>
            </a:pPr>
            <a:r>
              <a:rPr lang="fr-FR" sz="2600" b="0" strike="noStrike" spc="-1">
                <a:solidFill>
                  <a:srgbClr val="000000"/>
                </a:solidFill>
                <a:latin typeface="Arial"/>
                <a:ea typeface="Arial"/>
              </a:rPr>
              <a:t>inscription au registre de traitement de l'établissement.</a:t>
            </a:r>
            <a:endParaRPr lang="fr-FR" sz="2600" b="0" strike="noStrike" spc="-1">
              <a:latin typeface="Arial"/>
            </a:endParaRPr>
          </a:p>
          <a:p>
            <a:pPr marL="684000" lvl="1" indent="-283320">
              <a:lnSpc>
                <a:spcPct val="100000"/>
              </a:lnSpc>
              <a:buClr>
                <a:srgbClr val="000000"/>
              </a:buClr>
              <a:buFont typeface="Arial"/>
              <a:buChar char="•"/>
              <a:defRPr/>
            </a:pPr>
            <a:r>
              <a:rPr lang="fr-FR" sz="2600" b="0" strike="noStrike" spc="-1">
                <a:solidFill>
                  <a:srgbClr val="000000"/>
                </a:solidFill>
                <a:latin typeface="Arial"/>
                <a:ea typeface="Arial"/>
              </a:rPr>
              <a:t>Obligation d'information aux familles.</a:t>
            </a:r>
            <a:endParaRPr lang="fr-FR" sz="2600" b="0" strike="noStrike" spc="-1">
              <a:latin typeface="Arial"/>
            </a:endParaRPr>
          </a:p>
          <a:p>
            <a:pPr marL="684000" lvl="1" indent="-283320">
              <a:lnSpc>
                <a:spcPct val="100000"/>
              </a:lnSpc>
              <a:buClr>
                <a:srgbClr val="000000"/>
              </a:buClr>
              <a:buFont typeface="Arial"/>
              <a:buChar char="•"/>
              <a:defRPr/>
            </a:pPr>
            <a:r>
              <a:rPr lang="fr-FR" sz="2600" b="0" strike="noStrike" spc="-1">
                <a:solidFill>
                  <a:srgbClr val="000000"/>
                </a:solidFill>
                <a:latin typeface="Arial"/>
                <a:ea typeface="Arial"/>
              </a:rPr>
              <a:t>En fonction des DCP récoltées, du lieu d'hébergement...  : recueil du consentement de l'élève et de sa famille. Si refus, obligation de fournir une solution équitable pour l'élève.</a:t>
            </a:r>
            <a:endParaRPr lang="fr-FR" sz="2600" b="0" strike="noStrike" spc="-1">
              <a:latin typeface="Arial"/>
            </a:endParaRPr>
          </a:p>
          <a:p>
            <a:pPr algn="ctr">
              <a:lnSpc>
                <a:spcPct val="100000"/>
              </a:lnSpc>
              <a:defRPr/>
            </a:pPr>
            <a:r>
              <a:rPr lang="fr-FR" sz="1800" b="1" strike="noStrike" spc="-1">
                <a:solidFill>
                  <a:srgbClr val="FF0000"/>
                </a:solidFill>
                <a:latin typeface="Arial"/>
                <a:ea typeface="Arial"/>
              </a:rPr>
              <a:t>En cas de doute, demander au DPD de l'académie.</a:t>
            </a:r>
            <a:endParaRPr lang="fr-FR" sz="18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pic>
        <p:nvPicPr>
          <p:cNvPr id="83" name="" descr="" hidden="0"/>
          <p:cNvPicPr/>
          <p:nvPr isPhoto="0" userDrawn="0"/>
        </p:nvPicPr>
        <p:blipFill>
          <a:blip r:embed="rId2"/>
          <a:stretch/>
        </p:blipFill>
        <p:spPr bwMode="auto">
          <a:xfrm>
            <a:off x="7400520" y="2288520"/>
            <a:ext cx="2609280" cy="731160"/>
          </a:xfrm>
          <a:prstGeom prst="rect">
            <a:avLst/>
          </a:prstGeom>
          <a:ln w="0">
            <a:noFill/>
          </a:ln>
        </p:spPr>
      </p:pic>
      <p:pic>
        <p:nvPicPr>
          <p:cNvPr id="84" name="" descr="" hidden="0"/>
          <p:cNvPicPr/>
          <p:nvPr isPhoto="0" userDrawn="0"/>
        </p:nvPicPr>
        <p:blipFill>
          <a:blip r:embed="rId3"/>
          <a:stretch/>
        </p:blipFill>
        <p:spPr bwMode="auto">
          <a:xfrm>
            <a:off x="9729000" y="2654640"/>
            <a:ext cx="2474280" cy="1390680"/>
          </a:xfrm>
          <a:prstGeom prst="rect">
            <a:avLst/>
          </a:prstGeom>
          <a:ln w="0">
            <a:noFill/>
          </a:ln>
        </p:spPr>
      </p:pic>
      <p:sp>
        <p:nvSpPr>
          <p:cNvPr id="85" name="" hidden="0"/>
          <p:cNvSpPr/>
          <p:nvPr isPhoto="0" userDrawn="0"/>
        </p:nvSpPr>
        <p:spPr bwMode="auto">
          <a:xfrm rot="21088800">
            <a:off x="1574640" y="417960"/>
            <a:ext cx="2154600" cy="365040"/>
          </a:xfrm>
          <a:prstGeom prst="rect">
            <a:avLst/>
          </a:prstGeom>
          <a:noFill/>
          <a:ln w="0">
            <a:noFill/>
          </a:ln>
        </p:spPr>
        <p:style>
          <a:lnRef idx="0"/>
          <a:fillRef idx="0"/>
          <a:effectRef idx="0"/>
          <a:fontRef idx="minor"/>
        </p:style>
        <p:txBody>
          <a:bodyPr vertOverflow="overflow" horzOverflow="clip" lIns="90000" tIns="45000" rIns="90000" bIns="45000">
            <a:noAutofit/>
          </a:bodyPr>
          <a:p>
            <a:pPr algn="ctr">
              <a:lnSpc>
                <a:spcPct val="100000"/>
              </a:lnSpc>
              <a:defRPr/>
            </a:pPr>
            <a:r>
              <a:rPr lang="fr-FR" sz="2400" b="1" strike="noStrike" spc="-1">
                <a:solidFill>
                  <a:srgbClr val="16C967"/>
                </a:solidFill>
                <a:latin typeface="Arial"/>
                <a:ea typeface="Arial"/>
              </a:rPr>
              <a:t>OBJECTIFS</a:t>
            </a:r>
            <a:endParaRPr lang="fr-FR" sz="2400" b="0" strike="noStrike" spc="-1">
              <a:latin typeface="Arial"/>
            </a:endParaRPr>
          </a:p>
        </p:txBody>
      </p:sp>
      <p:sp>
        <p:nvSpPr>
          <p:cNvPr id="86" name="" hidden="0"/>
          <p:cNvSpPr/>
          <p:nvPr isPhoto="0" userDrawn="0"/>
        </p:nvSpPr>
        <p:spPr bwMode="auto">
          <a:xfrm rot="21212400">
            <a:off x="7180200" y="249120"/>
            <a:ext cx="3583440" cy="1279080"/>
          </a:xfrm>
          <a:prstGeom prst="rect">
            <a:avLst/>
          </a:prstGeom>
          <a:noFill/>
          <a:ln w="0">
            <a:noFill/>
          </a:ln>
        </p:spPr>
        <p:style>
          <a:lnRef idx="0"/>
          <a:fillRef idx="0"/>
          <a:effectRef idx="0"/>
          <a:fontRef idx="minor"/>
        </p:style>
        <p:txBody>
          <a:bodyPr vertOverflow="overflow" horzOverflow="clip" lIns="90000" tIns="45000" rIns="90000" bIns="45000">
            <a:noAutofit/>
          </a:bodyPr>
          <a:p>
            <a:pPr algn="ctr">
              <a:lnSpc>
                <a:spcPct val="100000"/>
              </a:lnSpc>
              <a:defRPr/>
            </a:pPr>
            <a:r>
              <a:rPr lang="fr-FR" sz="2400" b="1" strike="noStrike" spc="-1">
                <a:solidFill>
                  <a:srgbClr val="F72DA6"/>
                </a:solidFill>
                <a:latin typeface="Arial"/>
                <a:ea typeface="Arial"/>
              </a:rPr>
              <a:t>QUELQUES RESSOURCES </a:t>
            </a:r>
            <a:endParaRPr lang="fr-FR" sz="2400" b="0" strike="noStrike" spc="-1">
              <a:latin typeface="Arial"/>
            </a:endParaRPr>
          </a:p>
        </p:txBody>
      </p:sp>
      <p:sp>
        <p:nvSpPr>
          <p:cNvPr id="87" name="Rectangle 5" hidden="0"/>
          <p:cNvSpPr/>
          <p:nvPr isPhoto="0" userDrawn="0"/>
        </p:nvSpPr>
        <p:spPr bwMode="auto">
          <a:xfrm>
            <a:off x="305280" y="1229400"/>
            <a:ext cx="5989320" cy="5307480"/>
          </a:xfrm>
          <a:prstGeom prst="rect">
            <a:avLst/>
          </a:prstGeom>
          <a:noFill/>
          <a:ln w="0">
            <a:noFill/>
          </a:ln>
        </p:spPr>
        <p:style>
          <a:lnRef idx="0"/>
          <a:fillRef idx="0"/>
          <a:effectRef idx="0"/>
          <a:fontRef idx="minor"/>
        </p:style>
        <p:txBody>
          <a:bodyPr vertOverflow="overflow" horzOverflow="clip" lIns="90000" tIns="45000" rIns="90000" bIns="45000">
            <a:noAutofit/>
          </a:bodyPr>
          <a:p>
            <a:pPr marL="216000" indent="-216000">
              <a:lnSpc>
                <a:spcPct val="100000"/>
              </a:lnSpc>
              <a:buClr>
                <a:srgbClr val="000000"/>
              </a:buClr>
              <a:buSzPct val="90000"/>
              <a:buFont typeface="Wingdings"/>
              <a:buChar char=""/>
              <a:defRPr/>
            </a:pPr>
            <a:r>
              <a:rPr lang="fr-FR" sz="1800" b="1" strike="noStrike" spc="-1">
                <a:solidFill>
                  <a:srgbClr val="5983B0"/>
                </a:solidFill>
                <a:latin typeface="Arial"/>
                <a:ea typeface="Arial"/>
              </a:rPr>
              <a:t>Intégrer les principes d’une vidéo pédagogique en lien avec les recherches récentes</a:t>
            </a:r>
            <a:endParaRPr lang="fr-FR" sz="1800" b="0" strike="noStrike" spc="-1">
              <a:latin typeface="Arial"/>
            </a:endParaRPr>
          </a:p>
          <a:p>
            <a:pPr marL="216000" indent="-216000">
              <a:lnSpc>
                <a:spcPct val="113999"/>
              </a:lnSpc>
              <a:buClr>
                <a:srgbClr val="000000"/>
              </a:buClr>
              <a:buSzPct val="90000"/>
              <a:buFont typeface="Wingdings"/>
              <a:buChar char=""/>
              <a:defRPr/>
            </a:pPr>
            <a:endParaRPr lang="fr-FR" sz="1800" b="0" strike="noStrike" spc="-1">
              <a:latin typeface="Arial"/>
            </a:endParaRPr>
          </a:p>
          <a:p>
            <a:pPr marL="216000" indent="-216000">
              <a:lnSpc>
                <a:spcPct val="100000"/>
              </a:lnSpc>
              <a:buClr>
                <a:srgbClr val="000000"/>
              </a:buClr>
              <a:buSzPct val="90000"/>
              <a:buFont typeface="Wingdings"/>
              <a:buChar char=""/>
              <a:defRPr/>
            </a:pPr>
            <a:r>
              <a:rPr lang="fr-FR" sz="1800" b="1" strike="noStrike" spc="-1">
                <a:solidFill>
                  <a:srgbClr val="5983B0"/>
                </a:solidFill>
                <a:latin typeface="Arial"/>
                <a:ea typeface="Arial"/>
              </a:rPr>
              <a:t>Expérimenter et s’approprier différents outils pour réaliser des capsules vidéos pédagogiques</a:t>
            </a:r>
            <a:endParaRPr lang="fr-FR" sz="1800" b="0" strike="noStrike" spc="-1">
              <a:latin typeface="Arial"/>
            </a:endParaRPr>
          </a:p>
          <a:p>
            <a:pPr marL="216000" indent="-216000">
              <a:lnSpc>
                <a:spcPct val="200000"/>
              </a:lnSpc>
              <a:buClr>
                <a:srgbClr val="000000"/>
              </a:buClr>
              <a:buSzPct val="90000"/>
              <a:buFont typeface="Wingdings"/>
              <a:buChar char=""/>
              <a:defRPr/>
            </a:pPr>
            <a:r>
              <a:rPr lang="fr-FR" sz="1800" b="1" strike="noStrike" spc="-1">
                <a:solidFill>
                  <a:srgbClr val="5983B0"/>
                </a:solidFill>
                <a:latin typeface="Arial"/>
                <a:ea typeface="Ubuntu"/>
              </a:rPr>
              <a:t>Découvrir les méthodes de diffusion</a:t>
            </a:r>
            <a:endParaRPr lang="fr-FR" sz="1800" b="0" strike="noStrike" spc="-1">
              <a:latin typeface="Arial"/>
            </a:endParaRPr>
          </a:p>
          <a:p>
            <a:pPr marL="216000" indent="-216000">
              <a:lnSpc>
                <a:spcPct val="200000"/>
              </a:lnSpc>
              <a:buClr>
                <a:srgbClr val="000000"/>
              </a:buClr>
              <a:buSzPct val="90000"/>
              <a:buFont typeface="Wingdings"/>
              <a:buChar char=""/>
              <a:defRPr/>
            </a:pPr>
            <a:endParaRPr lang="fr-FR" sz="1800" b="0" strike="noStrike" spc="-1">
              <a:latin typeface="Arial"/>
            </a:endParaRPr>
          </a:p>
          <a:p>
            <a:pPr marL="216000" indent="-216000">
              <a:lnSpc>
                <a:spcPct val="113999"/>
              </a:lnSpc>
              <a:buClr>
                <a:srgbClr val="000000"/>
              </a:buClr>
              <a:buSzPct val="90000"/>
              <a:buFont typeface="Wingdings"/>
              <a:buChar char=""/>
              <a:defRPr/>
            </a:pPr>
            <a:r>
              <a:rPr lang="fr-FR" sz="1800" b="1" strike="noStrike" spc="-1">
                <a:solidFill>
                  <a:srgbClr val="5983B0"/>
                </a:solidFill>
                <a:latin typeface="Arial"/>
                <a:ea typeface="Arial"/>
              </a:rPr>
              <a:t>Appréhender  d’autres possibilités d’utilisation de la vidéo par les élèves</a:t>
            </a:r>
            <a:r>
              <a:rPr lang="fr-FR" sz="2000" b="0" strike="noStrike" spc="-1">
                <a:solidFill>
                  <a:srgbClr val="000000"/>
                </a:solidFill>
                <a:latin typeface="Ubuntu"/>
                <a:ea typeface="Ubuntu"/>
              </a:rPr>
              <a:t>  </a:t>
            </a:r>
            <a:endParaRPr lang="fr-FR" sz="2000" b="0" strike="noStrike" spc="-1">
              <a:latin typeface="Arial"/>
            </a:endParaRPr>
          </a:p>
          <a:p>
            <a:pPr marL="216000" indent="-216000">
              <a:lnSpc>
                <a:spcPct val="113999"/>
              </a:lnSpc>
              <a:buClr>
                <a:srgbClr val="000000"/>
              </a:buClr>
              <a:buSzPct val="90000"/>
              <a:buFont typeface="Wingdings"/>
              <a:buChar char=""/>
              <a:defRPr/>
            </a:pPr>
            <a:endParaRPr lang="fr-FR" sz="2000" b="0" strike="noStrike" spc="-1">
              <a:latin typeface="Arial"/>
            </a:endParaRPr>
          </a:p>
          <a:p>
            <a:pPr>
              <a:lnSpc>
                <a:spcPct val="113999"/>
              </a:lnSpc>
              <a:defRPr/>
            </a:pPr>
            <a:endParaRPr lang="fr-FR" sz="2000" b="0" strike="noStrike" spc="-1">
              <a:latin typeface="Arial"/>
            </a:endParaRPr>
          </a:p>
          <a:p>
            <a:pPr>
              <a:lnSpc>
                <a:spcPct val="113999"/>
              </a:lnSpc>
              <a:defRPr/>
            </a:pPr>
            <a:r>
              <a:rPr lang="fr-FR" sz="2000" b="0" i="1" strike="noStrike" spc="-1">
                <a:solidFill>
                  <a:srgbClr val="000000"/>
                </a:solidFill>
                <a:latin typeface="Arial"/>
                <a:ea typeface="Ubuntu"/>
              </a:rPr>
              <a:t>RGDP et autorisations, </a:t>
            </a:r>
            <a:r>
              <a:rPr lang="fr-FR" sz="2000" b="0" i="1" strike="noStrike" spc="-1">
                <a:solidFill>
                  <a:srgbClr val="5B9BD5"/>
                </a:solidFill>
                <a:latin typeface="Arial"/>
                <a:ea typeface="Ubuntu"/>
              </a:rPr>
              <a:t>droit à l’image, droit d’auteur et créative commons !</a:t>
            </a:r>
            <a:endParaRPr lang="fr-FR" sz="2000" b="0" strike="noStrike" spc="-1">
              <a:latin typeface="Arial"/>
            </a:endParaRPr>
          </a:p>
          <a:p>
            <a:pPr>
              <a:lnSpc>
                <a:spcPct val="113999"/>
              </a:lnSpc>
              <a:defRPr/>
            </a:pPr>
            <a:endParaRPr lang="fr-FR" sz="2000" b="0" strike="noStrike" spc="-1">
              <a:latin typeface="Arial"/>
            </a:endParaRPr>
          </a:p>
          <a:p>
            <a:pPr>
              <a:lnSpc>
                <a:spcPct val="100000"/>
              </a:lnSpc>
              <a:defRPr/>
            </a:pPr>
            <a:endParaRPr lang="fr-FR" sz="2000" b="0" strike="noStrike" spc="-1">
              <a:latin typeface="Arial"/>
            </a:endParaRPr>
          </a:p>
        </p:txBody>
      </p:sp>
      <p:pic>
        <p:nvPicPr>
          <p:cNvPr id="88" name="" descr="" hidden="0"/>
          <p:cNvPicPr/>
          <p:nvPr isPhoto="0" userDrawn="0"/>
        </p:nvPicPr>
        <p:blipFill>
          <a:blip r:embed="rId4"/>
          <a:stretch/>
        </p:blipFill>
        <p:spPr bwMode="auto">
          <a:xfrm rot="21256200">
            <a:off x="7298640" y="5844600"/>
            <a:ext cx="2297160" cy="520200"/>
          </a:xfrm>
          <a:prstGeom prst="rect">
            <a:avLst/>
          </a:prstGeom>
          <a:ln w="0">
            <a:noFill/>
          </a:ln>
        </p:spPr>
      </p:pic>
      <p:pic>
        <p:nvPicPr>
          <p:cNvPr id="89" name="" descr="" hidden="0"/>
          <p:cNvPicPr/>
          <p:nvPr isPhoto="0" userDrawn="0"/>
        </p:nvPicPr>
        <p:blipFill>
          <a:blip r:embed="rId5"/>
          <a:stretch/>
        </p:blipFill>
        <p:spPr bwMode="auto">
          <a:xfrm rot="763200">
            <a:off x="9199440" y="2061000"/>
            <a:ext cx="2961720" cy="484920"/>
          </a:xfrm>
          <a:prstGeom prst="rect">
            <a:avLst/>
          </a:prstGeom>
          <a:ln w="0">
            <a:noFill/>
          </a:ln>
        </p:spPr>
      </p:pic>
      <p:pic>
        <p:nvPicPr>
          <p:cNvPr id="90" name="" descr="" hidden="0"/>
          <p:cNvPicPr/>
          <p:nvPr isPhoto="0" userDrawn="0"/>
        </p:nvPicPr>
        <p:blipFill>
          <a:blip r:embed="rId6"/>
          <a:stretch/>
        </p:blipFill>
        <p:spPr bwMode="auto">
          <a:xfrm>
            <a:off x="7435800" y="1491120"/>
            <a:ext cx="1875600" cy="723240"/>
          </a:xfrm>
          <a:prstGeom prst="rect">
            <a:avLst/>
          </a:prstGeom>
          <a:ln w="0">
            <a:noFill/>
          </a:ln>
        </p:spPr>
      </p:pic>
      <p:pic>
        <p:nvPicPr>
          <p:cNvPr id="91" name="" descr="" hidden="0"/>
          <p:cNvPicPr/>
          <p:nvPr isPhoto="0" userDrawn="0"/>
        </p:nvPicPr>
        <p:blipFill>
          <a:blip r:embed="rId7"/>
          <a:stretch/>
        </p:blipFill>
        <p:spPr bwMode="auto">
          <a:xfrm rot="20938200">
            <a:off x="10128240" y="5940360"/>
            <a:ext cx="1675800" cy="523080"/>
          </a:xfrm>
          <a:prstGeom prst="rect">
            <a:avLst/>
          </a:prstGeom>
          <a:ln w="0">
            <a:noFill/>
          </a:ln>
        </p:spPr>
      </p:pic>
      <p:pic>
        <p:nvPicPr>
          <p:cNvPr id="92" name="" descr="" hidden="0"/>
          <p:cNvPicPr/>
          <p:nvPr isPhoto="0" userDrawn="0"/>
        </p:nvPicPr>
        <p:blipFill>
          <a:blip r:embed="rId8"/>
          <a:stretch/>
        </p:blipFill>
        <p:spPr bwMode="auto">
          <a:xfrm rot="4061399">
            <a:off x="10329120" y="4522320"/>
            <a:ext cx="1894680" cy="646920"/>
          </a:xfrm>
          <a:prstGeom prst="rect">
            <a:avLst/>
          </a:prstGeom>
          <a:ln w="0">
            <a:noFill/>
          </a:ln>
        </p:spPr>
      </p:pic>
      <p:pic>
        <p:nvPicPr>
          <p:cNvPr id="93" name="" descr="" hidden="0"/>
          <p:cNvPicPr/>
          <p:nvPr isPhoto="0" userDrawn="0"/>
        </p:nvPicPr>
        <p:blipFill>
          <a:blip r:embed="rId9"/>
          <a:stretch/>
        </p:blipFill>
        <p:spPr bwMode="auto">
          <a:xfrm rot="490199">
            <a:off x="8339760" y="5267160"/>
            <a:ext cx="2449080" cy="405360"/>
          </a:xfrm>
          <a:prstGeom prst="rect">
            <a:avLst/>
          </a:prstGeom>
          <a:ln w="0">
            <a:noFill/>
          </a:ln>
        </p:spPr>
      </p:pic>
      <p:pic>
        <p:nvPicPr>
          <p:cNvPr id="94" name="" descr="" hidden="0"/>
          <p:cNvPicPr/>
          <p:nvPr isPhoto="0" userDrawn="0"/>
        </p:nvPicPr>
        <p:blipFill>
          <a:blip r:embed="rId10"/>
          <a:stretch/>
        </p:blipFill>
        <p:spPr bwMode="auto">
          <a:xfrm>
            <a:off x="9564840" y="1112760"/>
            <a:ext cx="1897200" cy="755640"/>
          </a:xfrm>
          <a:prstGeom prst="rect">
            <a:avLst/>
          </a:prstGeom>
          <a:ln w="0">
            <a:noFill/>
          </a:ln>
        </p:spPr>
      </p:pic>
      <p:sp>
        <p:nvSpPr>
          <p:cNvPr id="95" name="" hidden="0"/>
          <p:cNvSpPr/>
          <p:nvPr isPhoto="0" userDrawn="0"/>
        </p:nvSpPr>
        <p:spPr bwMode="auto">
          <a:xfrm>
            <a:off x="3952440" y="1894320"/>
            <a:ext cx="45000" cy="73080"/>
          </a:xfrm>
          <a:prstGeom prst="rect">
            <a:avLst/>
          </a:prstGeom>
          <a:noFill/>
          <a:ln w="0">
            <a:noFill/>
          </a:ln>
        </p:spPr>
        <p:style>
          <a:lnRef idx="0"/>
          <a:fillRef idx="0"/>
          <a:effectRef idx="0"/>
          <a:fontRef idx="minor"/>
        </p:style>
      </p:sp>
      <p:pic>
        <p:nvPicPr>
          <p:cNvPr id="96" name="" descr="" hidden="0"/>
          <p:cNvPicPr/>
          <p:nvPr isPhoto="0" userDrawn="0"/>
        </p:nvPicPr>
        <p:blipFill>
          <a:blip r:embed="rId11"/>
          <a:stretch/>
        </p:blipFill>
        <p:spPr bwMode="auto">
          <a:xfrm rot="19897799">
            <a:off x="8366400" y="3053519"/>
            <a:ext cx="2270880" cy="480600"/>
          </a:xfrm>
          <a:prstGeom prst="rect">
            <a:avLst/>
          </a:prstGeom>
          <a:ln w="0">
            <a:noFill/>
          </a:ln>
        </p:spPr>
      </p:pic>
      <p:pic>
        <p:nvPicPr>
          <p:cNvPr id="97" name="" descr="" hidden="0"/>
          <p:cNvPicPr/>
          <p:nvPr isPhoto="0" userDrawn="0"/>
        </p:nvPicPr>
        <p:blipFill>
          <a:blip r:embed="rId12"/>
          <a:stretch/>
        </p:blipFill>
        <p:spPr bwMode="auto">
          <a:xfrm>
            <a:off x="7419960" y="3089880"/>
            <a:ext cx="902879" cy="1064520"/>
          </a:xfrm>
          <a:prstGeom prst="rect">
            <a:avLst/>
          </a:prstGeom>
          <a:ln w="0">
            <a:noFill/>
          </a:ln>
        </p:spPr>
      </p:pic>
      <p:sp>
        <p:nvSpPr>
          <p:cNvPr id="98" name="" hidden="0"/>
          <p:cNvSpPr/>
          <p:nvPr isPhoto="0" userDrawn="0"/>
        </p:nvSpPr>
        <p:spPr bwMode="auto">
          <a:xfrm>
            <a:off x="13197600" y="7503120"/>
            <a:ext cx="254160" cy="365040"/>
          </a:xfrm>
          <a:prstGeom prst="rect">
            <a:avLst/>
          </a:prstGeom>
          <a:noFill/>
          <a:ln w="0">
            <a:noFill/>
          </a:ln>
        </p:spPr>
        <p:style>
          <a:lnRef idx="0"/>
          <a:fillRef idx="0"/>
          <a:effectRef idx="0"/>
          <a:fontRef idx="minor"/>
        </p:style>
      </p:sp>
      <p:pic>
        <p:nvPicPr>
          <p:cNvPr id="99" name="" descr="" hidden="0"/>
          <p:cNvPicPr/>
          <p:nvPr isPhoto="0" userDrawn="0"/>
        </p:nvPicPr>
        <p:blipFill>
          <a:blip r:embed="rId13"/>
          <a:stretch/>
        </p:blipFill>
        <p:spPr bwMode="auto">
          <a:xfrm>
            <a:off x="8818920" y="4212360"/>
            <a:ext cx="1274040" cy="847440"/>
          </a:xfrm>
          <a:prstGeom prst="rect">
            <a:avLst/>
          </a:prstGeom>
          <a:ln w="0">
            <a:noFill/>
          </a:ln>
        </p:spPr>
      </p:pic>
      <p:sp>
        <p:nvSpPr>
          <p:cNvPr id="100" name="" hidden="0"/>
          <p:cNvSpPr/>
          <p:nvPr isPhoto="0" userDrawn="0"/>
        </p:nvSpPr>
        <p:spPr bwMode="auto">
          <a:xfrm>
            <a:off x="6874560" y="2116080"/>
            <a:ext cx="84960" cy="45000"/>
          </a:xfrm>
          <a:prstGeom prst="rect">
            <a:avLst/>
          </a:prstGeom>
          <a:noFill/>
          <a:ln w="0">
            <a:noFill/>
          </a:ln>
        </p:spPr>
        <p:style>
          <a:lnRef idx="0"/>
          <a:fillRef idx="0"/>
          <a:effectRef idx="0"/>
          <a:fontRef idx="minor"/>
        </p:style>
      </p:sp>
      <p:pic>
        <p:nvPicPr>
          <p:cNvPr id="101" name="" descr="" hidden="0"/>
          <p:cNvPicPr/>
          <p:nvPr isPhoto="0" userDrawn="0"/>
        </p:nvPicPr>
        <p:blipFill>
          <a:blip r:embed="rId14"/>
          <a:stretch/>
        </p:blipFill>
        <p:spPr bwMode="auto">
          <a:xfrm rot="18169800">
            <a:off x="7184160" y="4496760"/>
            <a:ext cx="1374120" cy="732600"/>
          </a:xfrm>
          <a:prstGeom prst="rect">
            <a:avLst/>
          </a:prstGeom>
          <a:ln w="0">
            <a:noFill/>
          </a:ln>
        </p:spPr>
      </p:pic>
      <p:sp>
        <p:nvSpPr>
          <p:cNvPr id="102" name="" hidden="0"/>
          <p:cNvSpPr/>
          <p:nvPr isPhoto="0" userDrawn="0"/>
        </p:nvSpPr>
        <p:spPr bwMode="auto">
          <a:xfrm>
            <a:off x="10010520" y="1416240"/>
            <a:ext cx="45000" cy="74160"/>
          </a:xfrm>
          <a:prstGeom prst="rect">
            <a:avLst/>
          </a:prstGeom>
          <a:noFill/>
          <a:ln w="0">
            <a:noFill/>
          </a:ln>
        </p:spPr>
        <p:style>
          <a:lnRef idx="0"/>
          <a:fillRef idx="0"/>
          <a:effectRef idx="0"/>
          <a:fontRef idx="minor"/>
        </p:style>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03" name="Rectangle 9" hidden="0"/>
          <p:cNvSpPr/>
          <p:nvPr isPhoto="0" userDrawn="0"/>
        </p:nvSpPr>
        <p:spPr bwMode="auto">
          <a:xfrm>
            <a:off x="411840" y="626040"/>
            <a:ext cx="11062800" cy="2293560"/>
          </a:xfrm>
          <a:prstGeom prst="rect">
            <a:avLst/>
          </a:prstGeom>
          <a:noFill/>
          <a:ln w="0">
            <a:noFill/>
          </a:ln>
        </p:spPr>
        <p:style>
          <a:lnRef idx="0"/>
          <a:fillRef idx="0"/>
          <a:effectRef idx="0"/>
          <a:fontRef idx="minor"/>
        </p:style>
        <p:txBody>
          <a:bodyPr vertOverflow="overflow" horzOverflow="clip" lIns="90000" tIns="45000" rIns="90000" bIns="45000">
            <a:noAutofit/>
          </a:bodyPr>
          <a:p>
            <a:pPr algn="ctr">
              <a:lnSpc>
                <a:spcPct val="100000"/>
              </a:lnSpc>
              <a:defRPr/>
            </a:pPr>
            <a:r>
              <a:rPr lang="fr-FR" sz="2200" b="1" strike="noStrike" spc="-1">
                <a:solidFill>
                  <a:srgbClr val="4472C4"/>
                </a:solidFill>
                <a:latin typeface="Open Sans Extrabold"/>
                <a:ea typeface="Open Sans Extrabold"/>
              </a:rPr>
              <a:t>Bonjour à tous !</a:t>
            </a:r>
            <a:endParaRPr lang="fr-FR" sz="2200" b="0" strike="noStrike" spc="-1">
              <a:latin typeface="Arial"/>
            </a:endParaRPr>
          </a:p>
        </p:txBody>
      </p:sp>
      <p:sp>
        <p:nvSpPr>
          <p:cNvPr id="104" name="Rectangle 3" hidden="0"/>
          <p:cNvSpPr/>
          <p:nvPr isPhoto="0" userDrawn="0"/>
        </p:nvSpPr>
        <p:spPr bwMode="auto">
          <a:xfrm>
            <a:off x="7785720" y="1915200"/>
            <a:ext cx="3239640" cy="1001879"/>
          </a:xfrm>
          <a:prstGeom prst="rect">
            <a:avLst/>
          </a:prstGeom>
          <a:noFill/>
          <a:ln w="0">
            <a:noFill/>
          </a:ln>
        </p:spPr>
        <p:style>
          <a:lnRef idx="0"/>
          <a:fillRef idx="0"/>
          <a:effectRef idx="0"/>
          <a:fontRef idx="minor"/>
        </p:style>
        <p:txBody>
          <a:bodyPr vertOverflow="overflow" horzOverflow="clip" lIns="90000" tIns="45000" rIns="90000" bIns="45000">
            <a:noAutofit/>
          </a:bodyPr>
          <a:p>
            <a:pPr algn="ctr">
              <a:lnSpc>
                <a:spcPct val="100000"/>
              </a:lnSpc>
              <a:defRPr/>
            </a:pPr>
            <a:r>
              <a:rPr lang="fr-FR" sz="3600" b="1" u="sng" strike="noStrike" spc="-1">
                <a:solidFill>
                  <a:srgbClr val="000000"/>
                </a:solidFill>
                <a:latin typeface="Arial"/>
                <a:ea typeface="Arial"/>
              </a:rPr>
              <a:t>Atelier n°1  </a:t>
            </a:r>
            <a:endParaRPr lang="fr-FR" sz="3600" b="0" strike="noStrike" spc="-1">
              <a:latin typeface="Arial"/>
            </a:endParaRPr>
          </a:p>
          <a:p>
            <a:pPr>
              <a:lnSpc>
                <a:spcPct val="100000"/>
              </a:lnSpc>
              <a:defRPr/>
            </a:pPr>
            <a:endParaRPr lang="fr-FR" sz="3600" b="0" strike="noStrike" spc="-1">
              <a:latin typeface="Arial"/>
            </a:endParaRPr>
          </a:p>
        </p:txBody>
      </p:sp>
      <p:sp>
        <p:nvSpPr>
          <p:cNvPr id="105" name="" hidden="0"/>
          <p:cNvSpPr/>
          <p:nvPr isPhoto="0" userDrawn="0"/>
        </p:nvSpPr>
        <p:spPr bwMode="auto">
          <a:xfrm>
            <a:off x="7031880" y="5007960"/>
            <a:ext cx="4599720" cy="57204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1800" b="1" strike="noStrike" spc="-1">
                <a:solidFill>
                  <a:srgbClr val="2E75B6"/>
                </a:solidFill>
                <a:latin typeface="Arial"/>
                <a:ea typeface="Arial"/>
              </a:rPr>
              <a:t>Sondage sur le sujet de la vidéo</a:t>
            </a:r>
            <a:endParaRPr lang="fr-FR" sz="1800" b="0" strike="noStrike" spc="-1">
              <a:latin typeface="Arial"/>
            </a:endParaRPr>
          </a:p>
          <a:p>
            <a:pPr>
              <a:lnSpc>
                <a:spcPct val="100000"/>
              </a:lnSpc>
              <a:defRPr/>
            </a:pPr>
            <a:endParaRPr lang="fr-FR" sz="1800" b="0" strike="noStrike" spc="-1">
              <a:latin typeface="Arial"/>
            </a:endParaRPr>
          </a:p>
        </p:txBody>
      </p:sp>
      <p:pic>
        <p:nvPicPr>
          <p:cNvPr id="106" name="" descr="" hidden="0"/>
          <p:cNvPicPr/>
          <p:nvPr isPhoto="0" userDrawn="0"/>
        </p:nvPicPr>
        <p:blipFill>
          <a:blip r:embed="rId2"/>
          <a:srcRect l="0" t="26377" r="0" b="27531"/>
          <a:stretch/>
        </p:blipFill>
        <p:spPr bwMode="auto">
          <a:xfrm>
            <a:off x="230040" y="1346400"/>
            <a:ext cx="4163400" cy="1089360"/>
          </a:xfrm>
          <a:prstGeom prst="rect">
            <a:avLst/>
          </a:prstGeom>
          <a:ln w="0">
            <a:noFill/>
          </a:ln>
        </p:spPr>
      </p:pic>
      <p:pic>
        <p:nvPicPr>
          <p:cNvPr id="107" name="" descr="" hidden="0"/>
          <p:cNvPicPr/>
          <p:nvPr isPhoto="0" userDrawn="0"/>
        </p:nvPicPr>
        <p:blipFill>
          <a:blip r:embed="rId3"/>
          <a:stretch/>
        </p:blipFill>
        <p:spPr bwMode="auto">
          <a:xfrm>
            <a:off x="1608480" y="2328480"/>
            <a:ext cx="5114160" cy="465696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08" name="Rectangle 9" hidden="0"/>
          <p:cNvSpPr/>
          <p:nvPr isPhoto="0" userDrawn="0"/>
        </p:nvSpPr>
        <p:spPr bwMode="auto">
          <a:xfrm>
            <a:off x="411840" y="626040"/>
            <a:ext cx="11062800" cy="2293560"/>
          </a:xfrm>
          <a:prstGeom prst="rect">
            <a:avLst/>
          </a:prstGeom>
          <a:noFill/>
          <a:ln w="0">
            <a:noFill/>
          </a:ln>
        </p:spPr>
        <p:style>
          <a:lnRef idx="0"/>
          <a:fillRef idx="0"/>
          <a:effectRef idx="0"/>
          <a:fontRef idx="minor"/>
        </p:style>
        <p:txBody>
          <a:bodyPr vertOverflow="overflow" horzOverflow="clip" lIns="90000" tIns="45000" rIns="90000" bIns="45000">
            <a:noAutofit/>
          </a:bodyPr>
          <a:p>
            <a:pPr algn="ctr">
              <a:lnSpc>
                <a:spcPct val="100000"/>
              </a:lnSpc>
              <a:defRPr/>
            </a:pPr>
            <a:r>
              <a:rPr lang="fr-FR" sz="2200" b="1" strike="noStrike" spc="-1">
                <a:solidFill>
                  <a:srgbClr val="4472C4"/>
                </a:solidFill>
                <a:latin typeface="Open Sans Extrabold"/>
                <a:ea typeface="Open Sans Extrabold"/>
              </a:rPr>
              <a:t>Rôle et place de la capsule vidéo ?</a:t>
            </a:r>
            <a:endParaRPr lang="fr-FR" sz="2200" b="0" strike="noStrike" spc="-1">
              <a:latin typeface="Arial"/>
            </a:endParaRPr>
          </a:p>
        </p:txBody>
      </p:sp>
      <p:sp>
        <p:nvSpPr>
          <p:cNvPr id="109" name="Rectangle 3" hidden="0"/>
          <p:cNvSpPr/>
          <p:nvPr isPhoto="0" userDrawn="0"/>
        </p:nvSpPr>
        <p:spPr bwMode="auto">
          <a:xfrm>
            <a:off x="7279920" y="1620360"/>
            <a:ext cx="4275360" cy="4849200"/>
          </a:xfrm>
          <a:prstGeom prst="rect">
            <a:avLst/>
          </a:prstGeom>
          <a:noFill/>
          <a:ln w="0">
            <a:noFill/>
          </a:ln>
        </p:spPr>
        <p:style>
          <a:lnRef idx="0"/>
          <a:fillRef idx="0"/>
          <a:effectRef idx="0"/>
          <a:fontRef idx="minor"/>
        </p:style>
        <p:txBody>
          <a:bodyPr vertOverflow="overflow" horzOverflow="clip" lIns="90000" tIns="45000" rIns="90000" bIns="45000">
            <a:noAutofit/>
          </a:bodyPr>
          <a:p>
            <a:pPr algn="ctr">
              <a:lnSpc>
                <a:spcPct val="100000"/>
              </a:lnSpc>
              <a:defRPr/>
            </a:pPr>
            <a:r>
              <a:rPr lang="fr-FR" sz="3600" b="1" u="sng" strike="noStrike" spc="-1">
                <a:solidFill>
                  <a:srgbClr val="000000"/>
                </a:solidFill>
                <a:latin typeface="Arial"/>
                <a:ea typeface="Arial"/>
              </a:rPr>
              <a:t>Atelier n°2  :</a:t>
            </a:r>
            <a:endParaRPr lang="fr-FR" sz="3600" b="0" strike="noStrike" spc="-1">
              <a:latin typeface="Arial"/>
            </a:endParaRPr>
          </a:p>
          <a:p>
            <a:pPr algn="ctr">
              <a:lnSpc>
                <a:spcPct val="100000"/>
              </a:lnSpc>
              <a:defRPr/>
            </a:pPr>
            <a:endParaRPr lang="fr-FR" sz="3600" b="0" strike="noStrike" spc="-1">
              <a:latin typeface="Arial"/>
            </a:endParaRPr>
          </a:p>
          <a:p>
            <a:pPr>
              <a:lnSpc>
                <a:spcPct val="100000"/>
              </a:lnSpc>
              <a:defRPr/>
            </a:pPr>
            <a:r>
              <a:rPr lang="fr-FR" sz="3600" b="1" strike="noStrike" spc="-1">
                <a:solidFill>
                  <a:srgbClr val="000000"/>
                </a:solidFill>
                <a:latin typeface="Arial"/>
                <a:ea typeface="Arial"/>
              </a:rPr>
              <a:t>	</a:t>
            </a:r>
            <a:r>
              <a:rPr lang="fr-FR" sz="3600" b="1" strike="noStrike" spc="-1">
                <a:solidFill>
                  <a:srgbClr val="000000"/>
                </a:solidFill>
                <a:latin typeface="Arial"/>
                <a:ea typeface="Arial"/>
              </a:rPr>
              <a:t>Quand ?</a:t>
            </a:r>
            <a:endParaRPr lang="fr-FR" sz="3600" b="0" strike="noStrike" spc="-1">
              <a:latin typeface="Arial"/>
            </a:endParaRPr>
          </a:p>
          <a:p>
            <a:pPr>
              <a:lnSpc>
                <a:spcPct val="100000"/>
              </a:lnSpc>
              <a:defRPr/>
            </a:pPr>
            <a:r>
              <a:rPr lang="fr-FR" sz="3600" b="1" strike="noStrike" spc="-1">
                <a:solidFill>
                  <a:srgbClr val="000000"/>
                </a:solidFill>
                <a:latin typeface="Arial"/>
                <a:ea typeface="Arial"/>
              </a:rPr>
              <a:t>	</a:t>
            </a:r>
            <a:r>
              <a:rPr lang="fr-FR" sz="3600" b="1" strike="noStrike" spc="-1">
                <a:solidFill>
                  <a:srgbClr val="000000"/>
                </a:solidFill>
                <a:latin typeface="Arial"/>
                <a:ea typeface="Arial"/>
              </a:rPr>
              <a:t>Par qui ?</a:t>
            </a:r>
            <a:endParaRPr lang="fr-FR" sz="3600" b="0" strike="noStrike" spc="-1">
              <a:latin typeface="Arial"/>
            </a:endParaRPr>
          </a:p>
          <a:p>
            <a:pPr>
              <a:lnSpc>
                <a:spcPct val="100000"/>
              </a:lnSpc>
              <a:defRPr/>
            </a:pPr>
            <a:r>
              <a:rPr lang="fr-FR" sz="3600" b="1" strike="noStrike" spc="-1">
                <a:solidFill>
                  <a:srgbClr val="000000"/>
                </a:solidFill>
                <a:latin typeface="Arial"/>
                <a:ea typeface="Arial"/>
              </a:rPr>
              <a:t>	</a:t>
            </a:r>
            <a:r>
              <a:rPr lang="fr-FR" sz="3600" b="1" strike="noStrike" spc="-1">
                <a:solidFill>
                  <a:srgbClr val="000000"/>
                </a:solidFill>
                <a:latin typeface="Arial"/>
                <a:ea typeface="Arial"/>
              </a:rPr>
              <a:t>Pourquoi ?</a:t>
            </a:r>
            <a:endParaRPr lang="fr-FR" sz="3600" b="0" strike="noStrike" spc="-1">
              <a:latin typeface="Arial"/>
            </a:endParaRPr>
          </a:p>
          <a:p>
            <a:pPr>
              <a:lnSpc>
                <a:spcPct val="100000"/>
              </a:lnSpc>
              <a:defRPr/>
            </a:pPr>
            <a:endParaRPr lang="fr-FR" sz="3600" b="0" strike="noStrike" spc="-1">
              <a:latin typeface="Arial"/>
            </a:endParaRPr>
          </a:p>
          <a:p>
            <a:pPr>
              <a:lnSpc>
                <a:spcPct val="100000"/>
              </a:lnSpc>
              <a:defRPr/>
            </a:pPr>
            <a:r>
              <a:rPr lang="fr-FR" sz="3600" b="1" strike="noStrike" spc="-1">
                <a:solidFill>
                  <a:srgbClr val="000000"/>
                </a:solidFill>
                <a:latin typeface="Arial"/>
                <a:ea typeface="Arial"/>
              </a:rPr>
              <a:t>	</a:t>
            </a:r>
            <a:r>
              <a:rPr lang="fr-FR" sz="3600" b="1" strike="noStrike" spc="-1">
                <a:solidFill>
                  <a:srgbClr val="000000"/>
                </a:solidFill>
                <a:latin typeface="Arial"/>
                <a:ea typeface="Arial"/>
              </a:rPr>
              <a:t>Avantages ?</a:t>
            </a:r>
            <a:endParaRPr lang="fr-FR" sz="3600" b="0" strike="noStrike" spc="-1">
              <a:latin typeface="Arial"/>
            </a:endParaRPr>
          </a:p>
          <a:p>
            <a:pPr>
              <a:lnSpc>
                <a:spcPct val="100000"/>
              </a:lnSpc>
              <a:defRPr/>
            </a:pPr>
            <a:r>
              <a:rPr lang="fr-FR" sz="3600" b="1" strike="noStrike" spc="-1">
                <a:solidFill>
                  <a:srgbClr val="000000"/>
                </a:solidFill>
                <a:latin typeface="Arial"/>
                <a:ea typeface="Arial"/>
              </a:rPr>
              <a:t>	</a:t>
            </a:r>
            <a:r>
              <a:rPr lang="fr-FR" sz="3600" b="1" strike="noStrike" spc="-1">
                <a:solidFill>
                  <a:srgbClr val="000000"/>
                </a:solidFill>
                <a:latin typeface="Arial"/>
                <a:ea typeface="Arial"/>
              </a:rPr>
              <a:t>Risques ?</a:t>
            </a:r>
            <a:endParaRPr lang="fr-FR" sz="3600" b="0" strike="noStrike" spc="-1">
              <a:latin typeface="Arial"/>
            </a:endParaRPr>
          </a:p>
          <a:p>
            <a:pPr>
              <a:lnSpc>
                <a:spcPct val="100000"/>
              </a:lnSpc>
              <a:defRPr/>
            </a:pPr>
            <a:endParaRPr lang="fr-FR" sz="3600" b="0" strike="noStrike" spc="-1">
              <a:latin typeface="Arial"/>
            </a:endParaRPr>
          </a:p>
        </p:txBody>
      </p:sp>
      <p:pic>
        <p:nvPicPr>
          <p:cNvPr id="110" name="" descr="" hidden="0"/>
          <p:cNvPicPr/>
          <p:nvPr isPhoto="0" userDrawn="0"/>
        </p:nvPicPr>
        <p:blipFill>
          <a:blip r:embed="rId2"/>
          <a:srcRect l="0" t="26360" r="0" b="24061"/>
          <a:stretch/>
        </p:blipFill>
        <p:spPr bwMode="auto">
          <a:xfrm>
            <a:off x="230400" y="1346400"/>
            <a:ext cx="4163400" cy="1171800"/>
          </a:xfrm>
          <a:prstGeom prst="rect">
            <a:avLst/>
          </a:prstGeom>
          <a:ln w="0">
            <a:noFill/>
          </a:ln>
        </p:spPr>
      </p:pic>
      <p:pic>
        <p:nvPicPr>
          <p:cNvPr id="111" name="" descr="" hidden="0"/>
          <p:cNvPicPr/>
          <p:nvPr isPhoto="0" userDrawn="0"/>
        </p:nvPicPr>
        <p:blipFill>
          <a:blip r:embed="rId3"/>
          <a:stretch/>
        </p:blipFill>
        <p:spPr bwMode="auto">
          <a:xfrm>
            <a:off x="1608840" y="2328840"/>
            <a:ext cx="5114160" cy="465696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12" name="" descr="" hidden="0"/>
          <p:cNvPicPr/>
          <p:nvPr isPhoto="0" userDrawn="0"/>
        </p:nvPicPr>
        <p:blipFill>
          <a:blip r:embed="rId2"/>
          <a:stretch/>
        </p:blipFill>
        <p:spPr bwMode="auto">
          <a:xfrm>
            <a:off x="4187519" y="148320"/>
            <a:ext cx="2779200" cy="2793240"/>
          </a:xfrm>
          <a:prstGeom prst="rect">
            <a:avLst/>
          </a:prstGeom>
          <a:ln w="0">
            <a:noFill/>
          </a:ln>
        </p:spPr>
      </p:pic>
      <p:sp>
        <p:nvSpPr>
          <p:cNvPr id="113" name="" hidden="0"/>
          <p:cNvSpPr txBox="1"/>
          <p:nvPr isPhoto="0" userDrawn="0"/>
        </p:nvSpPr>
        <p:spPr bwMode="auto">
          <a:xfrm rot="20319600">
            <a:off x="412920" y="879840"/>
            <a:ext cx="3450600" cy="1188000"/>
          </a:xfrm>
          <a:prstGeom prst="rect">
            <a:avLst/>
          </a:prstGeom>
        </p:spPr>
        <p:txBody>
          <a:bodyPr vertOverflow="overflow" horzOverflow="clip" wrap="none" lIns="90000" tIns="45000" rIns="90000" bIns="45000">
            <a:prstTxWarp prst="textStop">
              <a:avLst>
                <a:gd name="adj" fmla="val 16914"/>
              </a:avLst>
            </a:prstTxWarp>
            <a:noAutofit/>
          </a:bodyPr>
          <a:p>
            <a:pPr>
              <a:lnSpc>
                <a:spcPct val="100000"/>
              </a:lnSpc>
              <a:defRPr/>
            </a:pPr>
            <a:r>
              <a:rPr lang="fr-FR" sz="3600" b="1" strike="noStrike" spc="-1">
                <a:ln w="0">
                  <a:noFill/>
                </a:ln>
                <a:solidFill>
                  <a:srgbClr val="5B9BD5"/>
                </a:solidFill>
                <a:latin typeface="Arial"/>
                <a:ea typeface="Arial"/>
              </a:rPr>
              <a:t>Le conseil des formateurs</a:t>
            </a:r>
            <a:endParaRPr lang="fr-FR" sz="3600" b="0" strike="noStrike" spc="-1">
              <a:ln w="0">
                <a:noFill/>
              </a:ln>
              <a:solidFill>
                <a:srgbClr val="5B9BD5"/>
              </a:solidFill>
              <a:latin typeface="Arial"/>
            </a:endParaRPr>
          </a:p>
        </p:txBody>
      </p:sp>
      <p:sp>
        <p:nvSpPr>
          <p:cNvPr id="114" name="" hidden="0"/>
          <p:cNvSpPr/>
          <p:nvPr isPhoto="0" userDrawn="0"/>
        </p:nvSpPr>
        <p:spPr bwMode="auto">
          <a:xfrm>
            <a:off x="117359" y="3989880"/>
            <a:ext cx="2687400" cy="72936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2000" b="0" strike="noStrike" spc="-1">
                <a:solidFill>
                  <a:srgbClr val="78ADDD"/>
                </a:solidFill>
                <a:latin typeface="Arial"/>
                <a:ea typeface="Arial"/>
              </a:rPr>
              <a:t>mail.ac-grenoble.fr</a:t>
            </a:r>
            <a:endParaRPr lang="fr-FR" sz="2000" b="0" strike="noStrike" spc="-1">
              <a:latin typeface="Arial"/>
            </a:endParaRPr>
          </a:p>
        </p:txBody>
      </p:sp>
      <p:sp>
        <p:nvSpPr>
          <p:cNvPr id="115" name="" hidden="0"/>
          <p:cNvSpPr/>
          <p:nvPr isPhoto="0" userDrawn="0"/>
        </p:nvSpPr>
        <p:spPr bwMode="auto">
          <a:xfrm>
            <a:off x="5711039" y="3931560"/>
            <a:ext cx="2264040" cy="72936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2000" b="0" strike="noStrike" spc="-1">
                <a:solidFill>
                  <a:srgbClr val="000000"/>
                </a:solidFill>
                <a:latin typeface="Arial"/>
                <a:ea typeface="Arial"/>
              </a:rPr>
              <a:t>mail.autre.fr</a:t>
            </a:r>
            <a:endParaRPr lang="fr-FR" sz="2000" b="0" strike="noStrike" spc="-1">
              <a:latin typeface="Arial"/>
            </a:endParaRPr>
          </a:p>
        </p:txBody>
      </p:sp>
      <p:sp>
        <p:nvSpPr>
          <p:cNvPr id="116" name="" hidden="0"/>
          <p:cNvSpPr/>
          <p:nvPr isPhoto="0" userDrawn="0"/>
        </p:nvSpPr>
        <p:spPr bwMode="auto">
          <a:xfrm>
            <a:off x="689040" y="5815440"/>
            <a:ext cx="2634480" cy="72936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1800" b="0" strike="noStrike" spc="-1">
                <a:solidFill>
                  <a:srgbClr val="78ADDD"/>
                </a:solidFill>
                <a:latin typeface="Arial"/>
                <a:ea typeface="Arial"/>
              </a:rPr>
              <a:t>Mails importants</a:t>
            </a:r>
            <a:br>
              <a:rPr/>
            </a:br>
            <a:r>
              <a:rPr lang="fr-FR" sz="1800" b="0" strike="noStrike" spc="-1">
                <a:solidFill>
                  <a:srgbClr val="78ADDD"/>
                </a:solidFill>
                <a:latin typeface="Arial"/>
                <a:ea typeface="Arial"/>
              </a:rPr>
              <a:t>Echange professionnels</a:t>
            </a:r>
            <a:br>
              <a:rPr/>
            </a:br>
            <a:r>
              <a:rPr lang="fr-FR" sz="1800" b="0" strike="noStrike" spc="-1">
                <a:solidFill>
                  <a:srgbClr val="78ADDD"/>
                </a:solidFill>
                <a:latin typeface="Arial"/>
                <a:ea typeface="Arial"/>
              </a:rPr>
              <a:t>Institutionnels...</a:t>
            </a:r>
            <a:endParaRPr lang="fr-FR" sz="1800" b="0" strike="noStrike" spc="-1">
              <a:latin typeface="Arial"/>
            </a:endParaRPr>
          </a:p>
        </p:txBody>
      </p:sp>
      <p:sp>
        <p:nvSpPr>
          <p:cNvPr id="117" name="" hidden="0"/>
          <p:cNvSpPr/>
          <p:nvPr isPhoto="0" userDrawn="0"/>
        </p:nvSpPr>
        <p:spPr bwMode="auto">
          <a:xfrm rot="20194199">
            <a:off x="6615000" y="1817640"/>
            <a:ext cx="5714280" cy="72936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2400" b="0" strike="noStrike" spc="-1">
                <a:solidFill>
                  <a:srgbClr val="000000"/>
                </a:solidFill>
                <a:latin typeface="Arial"/>
                <a:ea typeface="Arial"/>
              </a:rPr>
              <a:t>Même identifiant et même mot de passe</a:t>
            </a:r>
            <a:endParaRPr lang="fr-FR" sz="2400" b="0" strike="noStrike" spc="-1">
              <a:latin typeface="Arial"/>
            </a:endParaRPr>
          </a:p>
        </p:txBody>
      </p:sp>
      <p:sp>
        <p:nvSpPr>
          <p:cNvPr id="118" name="" hidden="0"/>
          <p:cNvSpPr/>
          <p:nvPr isPhoto="0" userDrawn="0"/>
        </p:nvSpPr>
        <p:spPr bwMode="auto">
          <a:xfrm>
            <a:off x="5711039" y="5640840"/>
            <a:ext cx="2264040" cy="72936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1800" b="0" strike="noStrike" spc="-1">
                <a:solidFill>
                  <a:srgbClr val="000000"/>
                </a:solidFill>
                <a:latin typeface="Arial"/>
                <a:ea typeface="Arial"/>
              </a:rPr>
              <a:t>News letter</a:t>
            </a:r>
            <a:br>
              <a:rPr/>
            </a:br>
            <a:r>
              <a:rPr lang="fr-FR" sz="1800" b="0" strike="noStrike" spc="-1">
                <a:solidFill>
                  <a:srgbClr val="000000"/>
                </a:solidFill>
                <a:latin typeface="Arial"/>
                <a:ea typeface="Arial"/>
              </a:rPr>
              <a:t>Publicité</a:t>
            </a:r>
            <a:endParaRPr lang="fr-FR" sz="1800" b="0" strike="noStrike" spc="-1">
              <a:latin typeface="Arial"/>
            </a:endParaRPr>
          </a:p>
          <a:p>
            <a:pPr>
              <a:lnSpc>
                <a:spcPct val="100000"/>
              </a:lnSpc>
              <a:defRPr/>
            </a:pPr>
            <a:r>
              <a:rPr lang="fr-FR" sz="1800" b="0" strike="noStrike" spc="-1">
                <a:solidFill>
                  <a:srgbClr val="000000"/>
                </a:solidFill>
                <a:latin typeface="Arial"/>
                <a:ea typeface="Arial"/>
              </a:rPr>
              <a:t>Notification...</a:t>
            </a:r>
            <a:endParaRPr lang="fr-FR" sz="1800" b="0" strike="noStrike" spc="-1">
              <a:latin typeface="Arial"/>
            </a:endParaRPr>
          </a:p>
        </p:txBody>
      </p:sp>
      <p:pic>
        <p:nvPicPr>
          <p:cNvPr id="119" name="" descr="" hidden="0"/>
          <p:cNvPicPr/>
          <p:nvPr isPhoto="0" userDrawn="0"/>
        </p:nvPicPr>
        <p:blipFill>
          <a:blip r:embed="rId3"/>
          <a:stretch/>
        </p:blipFill>
        <p:spPr bwMode="auto">
          <a:xfrm>
            <a:off x="1932120" y="2417760"/>
            <a:ext cx="3809880" cy="3809880"/>
          </a:xfrm>
          <a:prstGeom prst="rect">
            <a:avLst/>
          </a:prstGeom>
          <a:ln w="0">
            <a:noFill/>
          </a:ln>
        </p:spPr>
      </p:pic>
      <p:pic>
        <p:nvPicPr>
          <p:cNvPr id="120" name="" descr="" hidden="0"/>
          <p:cNvPicPr/>
          <p:nvPr isPhoto="0" userDrawn="0"/>
        </p:nvPicPr>
        <p:blipFill>
          <a:blip r:embed="rId4"/>
          <a:stretch/>
        </p:blipFill>
        <p:spPr bwMode="auto">
          <a:xfrm>
            <a:off x="6864480" y="2404080"/>
            <a:ext cx="3324240" cy="3800519"/>
          </a:xfrm>
          <a:prstGeom prst="rect">
            <a:avLst/>
          </a:prstGeom>
          <a:ln w="0">
            <a:noFill/>
          </a:ln>
        </p:spPr>
      </p:pic>
      <p:pic>
        <p:nvPicPr>
          <p:cNvPr id="121" name="" descr="" hidden="0"/>
          <p:cNvPicPr/>
          <p:nvPr isPhoto="0" userDrawn="0"/>
        </p:nvPicPr>
        <p:blipFill>
          <a:blip r:embed="rId5"/>
          <a:srcRect l="38096" t="0" r="0" b="27400"/>
          <a:stretch/>
        </p:blipFill>
        <p:spPr bwMode="auto">
          <a:xfrm rot="2273999">
            <a:off x="8438760" y="2773800"/>
            <a:ext cx="3655080" cy="276516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22" name="Rectangle 9" hidden="0"/>
          <p:cNvSpPr/>
          <p:nvPr isPhoto="0" userDrawn="0"/>
        </p:nvSpPr>
        <p:spPr bwMode="auto">
          <a:xfrm>
            <a:off x="564840" y="242640"/>
            <a:ext cx="11062800" cy="2293560"/>
          </a:xfrm>
          <a:prstGeom prst="rect">
            <a:avLst/>
          </a:prstGeom>
          <a:noFill/>
          <a:ln w="0">
            <a:noFill/>
          </a:ln>
        </p:spPr>
        <p:style>
          <a:lnRef idx="0"/>
          <a:fillRef idx="0"/>
          <a:effectRef idx="0"/>
          <a:fontRef idx="minor"/>
        </p:style>
        <p:txBody>
          <a:bodyPr vertOverflow="overflow" horzOverflow="clip" lIns="90000" tIns="45000" rIns="90000" bIns="45000">
            <a:noAutofit/>
          </a:bodyPr>
          <a:p>
            <a:pPr algn="ctr">
              <a:lnSpc>
                <a:spcPct val="100000"/>
              </a:lnSpc>
              <a:defRPr/>
            </a:pPr>
            <a:r>
              <a:rPr lang="fr-FR" sz="2200" b="1" strike="noStrike" spc="-1">
                <a:solidFill>
                  <a:srgbClr val="4472C4"/>
                </a:solidFill>
                <a:latin typeface="Open Sans Extrabold"/>
                <a:ea typeface="Open Sans Extrabold"/>
              </a:rPr>
              <a:t>Que dit la recherche ? </a:t>
            </a:r>
            <a:endParaRPr lang="fr-FR" sz="2200" b="0" strike="noStrike" spc="-1">
              <a:latin typeface="Arial"/>
            </a:endParaRPr>
          </a:p>
        </p:txBody>
      </p:sp>
      <p:pic>
        <p:nvPicPr>
          <p:cNvPr id="123" name="" descr="" hidden="0"/>
          <p:cNvPicPr/>
          <p:nvPr isPhoto="0" userDrawn="0"/>
        </p:nvPicPr>
        <p:blipFill>
          <a:blip r:embed="rId2"/>
          <a:stretch/>
        </p:blipFill>
        <p:spPr bwMode="auto">
          <a:xfrm>
            <a:off x="303840" y="702000"/>
            <a:ext cx="4203720" cy="5945039"/>
          </a:xfrm>
          <a:prstGeom prst="rect">
            <a:avLst/>
          </a:prstGeom>
          <a:ln w="0">
            <a:noFill/>
          </a:ln>
        </p:spPr>
      </p:pic>
      <p:sp>
        <p:nvSpPr>
          <p:cNvPr id="124" name="" hidden="0"/>
          <p:cNvSpPr/>
          <p:nvPr isPhoto="0" userDrawn="0"/>
        </p:nvSpPr>
        <p:spPr bwMode="auto">
          <a:xfrm>
            <a:off x="3899519" y="1798560"/>
            <a:ext cx="99000" cy="165960"/>
          </a:xfrm>
          <a:prstGeom prst="rect">
            <a:avLst/>
          </a:prstGeom>
          <a:noFill/>
          <a:ln w="0">
            <a:noFill/>
          </a:ln>
        </p:spPr>
        <p:style>
          <a:lnRef idx="0"/>
          <a:fillRef idx="0"/>
          <a:effectRef idx="0"/>
          <a:fontRef idx="minor"/>
        </p:style>
      </p:sp>
      <p:pic>
        <p:nvPicPr>
          <p:cNvPr id="125" name="" descr="" hidden="0"/>
          <p:cNvPicPr/>
          <p:nvPr isPhoto="0" userDrawn="0"/>
        </p:nvPicPr>
        <p:blipFill>
          <a:blip r:embed="rId3"/>
          <a:stretch/>
        </p:blipFill>
        <p:spPr bwMode="auto">
          <a:xfrm flipH="0" flipV="0">
            <a:off x="4537654" y="3120912"/>
            <a:ext cx="7547545" cy="3086206"/>
          </a:xfrm>
          <a:prstGeom prst="rect">
            <a:avLst/>
          </a:prstGeom>
          <a:ln w="0">
            <a:noFill/>
          </a:ln>
        </p:spPr>
      </p:pic>
      <p:sp>
        <p:nvSpPr>
          <p:cNvPr id="126" name="" hidden="0"/>
          <p:cNvSpPr/>
          <p:nvPr isPhoto="0" userDrawn="0"/>
        </p:nvSpPr>
        <p:spPr bwMode="auto">
          <a:xfrm>
            <a:off x="6456960" y="6207120"/>
            <a:ext cx="5424480" cy="364680"/>
          </a:xfrm>
          <a:prstGeom prst="rect">
            <a:avLst/>
          </a:prstGeom>
          <a:noFill/>
          <a:ln w="0">
            <a:noFill/>
          </a:ln>
        </p:spPr>
        <p:style>
          <a:lnRef idx="0"/>
          <a:fillRef idx="0"/>
          <a:effectRef idx="0"/>
          <a:fontRef idx="minor"/>
        </p:style>
        <p:txBody>
          <a:bodyPr vertOverflow="overflow" horzOverflow="clip" lIns="90000" tIns="45000" rIns="90000" bIns="45000">
            <a:spAutoFit/>
          </a:bodyPr>
          <a:p>
            <a:pPr>
              <a:lnSpc>
                <a:spcPct val="100000"/>
              </a:lnSpc>
              <a:defRPr/>
            </a:pPr>
            <a:r>
              <a:rPr lang="fr-FR" sz="1800" b="1" strike="noStrike" spc="-1">
                <a:solidFill>
                  <a:srgbClr val="000000"/>
                </a:solidFill>
                <a:latin typeface="Arial"/>
                <a:ea typeface="Arial"/>
              </a:rPr>
              <a:t>théorie cognitive de l’apprentissage multimédia</a:t>
            </a:r>
            <a:endParaRPr lang="fr-FR" sz="1800" b="0" strike="noStrike" spc="-1">
              <a:latin typeface="Arial"/>
            </a:endParaRPr>
          </a:p>
        </p:txBody>
      </p:sp>
      <p:sp>
        <p:nvSpPr>
          <p:cNvPr id="127" name="" hidden="0"/>
          <p:cNvSpPr/>
          <p:nvPr isPhoto="0" userDrawn="0"/>
        </p:nvSpPr>
        <p:spPr bwMode="auto">
          <a:xfrm>
            <a:off x="4910760" y="919800"/>
            <a:ext cx="7052760" cy="228060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2000" b="0" strike="noStrike" spc="-1">
                <a:solidFill>
                  <a:srgbClr val="000000"/>
                </a:solidFill>
                <a:latin typeface="Arial"/>
                <a:ea typeface="Arial"/>
              </a:rPr>
              <a:t>En situation d’apprentissage, Wiman et Meierhenry (Etude de 1969) ont constaté que les élèves mémorisent généralement :</a:t>
            </a:r>
            <a:endParaRPr lang="fr-FR" sz="2000" b="0" strike="noStrike" spc="-1">
              <a:latin typeface="Arial"/>
            </a:endParaRPr>
          </a:p>
          <a:p>
            <a:pPr>
              <a:lnSpc>
                <a:spcPct val="100000"/>
              </a:lnSpc>
              <a:defRPr/>
            </a:pPr>
            <a:r>
              <a:rPr lang="fr-FR" sz="2000" b="0" strike="noStrike" spc="-1">
                <a:solidFill>
                  <a:srgbClr val="000000"/>
                </a:solidFill>
                <a:latin typeface="Arial"/>
                <a:ea typeface="Arial"/>
              </a:rPr>
              <a:t>10 % de ce qu’ils lisent ;</a:t>
            </a:r>
            <a:endParaRPr lang="fr-FR" sz="2000" b="0" strike="noStrike" spc="-1">
              <a:latin typeface="Arial"/>
            </a:endParaRPr>
          </a:p>
          <a:p>
            <a:pPr>
              <a:lnSpc>
                <a:spcPct val="100000"/>
              </a:lnSpc>
              <a:defRPr/>
            </a:pPr>
            <a:r>
              <a:rPr lang="fr-FR" sz="2000" b="0" strike="noStrike" spc="-1">
                <a:solidFill>
                  <a:srgbClr val="000000"/>
                </a:solidFill>
                <a:latin typeface="Arial"/>
                <a:ea typeface="Arial"/>
              </a:rPr>
              <a:t>20 % de ce qu’ils entendent ;</a:t>
            </a:r>
            <a:endParaRPr lang="fr-FR" sz="2000" b="0" strike="noStrike" spc="-1">
              <a:latin typeface="Arial"/>
            </a:endParaRPr>
          </a:p>
          <a:p>
            <a:pPr>
              <a:lnSpc>
                <a:spcPct val="100000"/>
              </a:lnSpc>
              <a:defRPr/>
            </a:pPr>
            <a:r>
              <a:rPr lang="fr-FR" sz="2000" b="0" strike="noStrike" spc="-1">
                <a:solidFill>
                  <a:srgbClr val="000000"/>
                </a:solidFill>
                <a:latin typeface="Arial"/>
                <a:ea typeface="Arial"/>
              </a:rPr>
              <a:t>30 % de ce qu’ils voient ;</a:t>
            </a:r>
            <a:endParaRPr lang="fr-FR" sz="2000" b="0" strike="noStrike" spc="-1">
              <a:latin typeface="Arial"/>
            </a:endParaRPr>
          </a:p>
          <a:p>
            <a:pPr>
              <a:lnSpc>
                <a:spcPct val="100000"/>
              </a:lnSpc>
              <a:defRPr/>
            </a:pPr>
            <a:r>
              <a:rPr lang="fr-FR" sz="2000" b="0" strike="noStrike" spc="-1">
                <a:solidFill>
                  <a:srgbClr val="000000"/>
                </a:solidFill>
                <a:latin typeface="Arial"/>
                <a:ea typeface="Arial"/>
                <a:highlight>
                  <a:srgbClr val="FFFFFF"/>
                </a:highlight>
              </a:rPr>
              <a:t>50 % de ce qu’ils voient et entendent.</a:t>
            </a:r>
            <a:endParaRPr sz="2000" b="0" strike="noStrike" spc="-1">
              <a:latin typeface="Arial"/>
              <a:highlight>
                <a:srgbClr val="FFFFFF"/>
              </a:highlight>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28" name="Rectangle 9" hidden="0"/>
          <p:cNvSpPr/>
          <p:nvPr isPhoto="0" userDrawn="0"/>
        </p:nvSpPr>
        <p:spPr bwMode="auto">
          <a:xfrm>
            <a:off x="464760" y="272880"/>
            <a:ext cx="11460240" cy="849960"/>
          </a:xfrm>
          <a:prstGeom prst="rect">
            <a:avLst/>
          </a:prstGeom>
          <a:noFill/>
          <a:ln w="0">
            <a:noFill/>
          </a:ln>
        </p:spPr>
        <p:style>
          <a:lnRef idx="0"/>
          <a:fillRef idx="0"/>
          <a:effectRef idx="0"/>
          <a:fontRef idx="minor"/>
        </p:style>
        <p:txBody>
          <a:bodyPr vertOverflow="overflow" horzOverflow="clip" lIns="90000" tIns="45000" rIns="90000" bIns="45000">
            <a:noAutofit/>
          </a:bodyPr>
          <a:p>
            <a:pPr algn="ctr">
              <a:lnSpc>
                <a:spcPct val="100000"/>
              </a:lnSpc>
              <a:defRPr/>
            </a:pPr>
            <a:r>
              <a:rPr lang="fr-FR" sz="2200" b="1" strike="noStrike" spc="-1">
                <a:solidFill>
                  <a:srgbClr val="4472C4"/>
                </a:solidFill>
                <a:latin typeface="Open Sans Extrabold"/>
                <a:ea typeface="Open Sans Extrabold"/>
              </a:rPr>
              <a:t>Une mise en pratique autour des principes de R Mayer</a:t>
            </a:r>
            <a:endParaRPr lang="fr-FR" sz="2200" b="0" strike="noStrike" spc="-1">
              <a:latin typeface="Arial"/>
            </a:endParaRPr>
          </a:p>
        </p:txBody>
      </p:sp>
      <p:sp>
        <p:nvSpPr>
          <p:cNvPr id="129" name="" hidden="0"/>
          <p:cNvSpPr/>
          <p:nvPr isPhoto="0" userDrawn="0"/>
        </p:nvSpPr>
        <p:spPr bwMode="auto">
          <a:xfrm>
            <a:off x="6167160" y="3441960"/>
            <a:ext cx="55440" cy="214920"/>
          </a:xfrm>
          <a:prstGeom prst="rect">
            <a:avLst/>
          </a:prstGeom>
          <a:noFill/>
          <a:ln w="0">
            <a:noFill/>
          </a:ln>
        </p:spPr>
        <p:style>
          <a:lnRef idx="0"/>
          <a:fillRef idx="0"/>
          <a:effectRef idx="0"/>
          <a:fontRef idx="minor"/>
        </p:style>
      </p:sp>
      <p:pic>
        <p:nvPicPr>
          <p:cNvPr id="130" name="" descr="" hidden="0"/>
          <p:cNvPicPr/>
          <p:nvPr isPhoto="0" userDrawn="0"/>
        </p:nvPicPr>
        <p:blipFill>
          <a:blip r:embed="rId2"/>
          <a:stretch/>
        </p:blipFill>
        <p:spPr bwMode="auto">
          <a:xfrm>
            <a:off x="4861800" y="870480"/>
            <a:ext cx="6823800" cy="5258880"/>
          </a:xfrm>
          <a:prstGeom prst="rect">
            <a:avLst/>
          </a:prstGeom>
          <a:ln w="0">
            <a:noFill/>
          </a:ln>
        </p:spPr>
      </p:pic>
      <p:sp>
        <p:nvSpPr>
          <p:cNvPr id="131" name="" hidden="0"/>
          <p:cNvSpPr/>
          <p:nvPr isPhoto="0" userDrawn="0"/>
        </p:nvSpPr>
        <p:spPr bwMode="auto">
          <a:xfrm>
            <a:off x="10586520" y="6359400"/>
            <a:ext cx="1398240" cy="45468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1800" b="0" u="sng" strike="noStrike" spc="-1">
                <a:solidFill>
                  <a:srgbClr val="0563C1"/>
                </a:solidFill>
                <a:latin typeface="Arial"/>
                <a:ea typeface="Arial"/>
                <a:hlinkClick r:id="rId3" tooltip="https://digipad.app/p/65014/166b9d9413848"/>
              </a:rPr>
              <a:t>lien digipad</a:t>
            </a:r>
            <a:endParaRPr lang="fr-FR" sz="1800" b="0" strike="noStrike" spc="-1">
              <a:latin typeface="Arial"/>
            </a:endParaRPr>
          </a:p>
        </p:txBody>
      </p:sp>
      <p:sp>
        <p:nvSpPr>
          <p:cNvPr id="132" name="" hidden="0"/>
          <p:cNvSpPr/>
          <p:nvPr isPhoto="0" userDrawn="0"/>
        </p:nvSpPr>
        <p:spPr bwMode="auto">
          <a:xfrm>
            <a:off x="6285240" y="3373200"/>
            <a:ext cx="216719" cy="297360"/>
          </a:xfrm>
          <a:prstGeom prst="rect">
            <a:avLst/>
          </a:prstGeom>
          <a:noFill/>
          <a:ln w="0">
            <a:noFill/>
          </a:ln>
        </p:spPr>
        <p:style>
          <a:lnRef idx="0"/>
          <a:fillRef idx="0"/>
          <a:effectRef idx="0"/>
          <a:fontRef idx="minor"/>
        </p:style>
      </p:sp>
      <p:pic>
        <p:nvPicPr>
          <p:cNvPr id="133" name="" descr="" hidden="0"/>
          <p:cNvPicPr/>
          <p:nvPr isPhoto="0" userDrawn="0"/>
        </p:nvPicPr>
        <p:blipFill>
          <a:blip r:embed="rId4"/>
          <a:stretch/>
        </p:blipFill>
        <p:spPr bwMode="auto">
          <a:xfrm>
            <a:off x="218520" y="991800"/>
            <a:ext cx="3212640" cy="3837600"/>
          </a:xfrm>
          <a:prstGeom prst="rect">
            <a:avLst/>
          </a:prstGeom>
          <a:ln w="0">
            <a:noFill/>
          </a:ln>
        </p:spPr>
      </p:pic>
      <p:sp>
        <p:nvSpPr>
          <p:cNvPr id="134" name="" hidden="0"/>
          <p:cNvSpPr/>
          <p:nvPr isPhoto="0" userDrawn="0"/>
        </p:nvSpPr>
        <p:spPr bwMode="auto">
          <a:xfrm>
            <a:off x="9061560" y="7630200"/>
            <a:ext cx="254160" cy="365040"/>
          </a:xfrm>
          <a:prstGeom prst="rect">
            <a:avLst/>
          </a:prstGeom>
          <a:noFill/>
          <a:ln w="0">
            <a:noFill/>
          </a:ln>
        </p:spPr>
        <p:style>
          <a:lnRef idx="0"/>
          <a:fillRef idx="0"/>
          <a:effectRef idx="0"/>
          <a:fontRef idx="minor"/>
        </p:style>
      </p:sp>
      <p:pic>
        <p:nvPicPr>
          <p:cNvPr id="135" name="" descr="" hidden="0"/>
          <p:cNvPicPr/>
          <p:nvPr isPhoto="0" userDrawn="0"/>
        </p:nvPicPr>
        <p:blipFill>
          <a:blip r:embed="rId5"/>
          <a:stretch/>
        </p:blipFill>
        <p:spPr bwMode="auto">
          <a:xfrm>
            <a:off x="2727000" y="4210560"/>
            <a:ext cx="1409040" cy="247572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36" name="Rectangle 9" hidden="0"/>
          <p:cNvSpPr/>
          <p:nvPr isPhoto="0" userDrawn="0"/>
        </p:nvSpPr>
        <p:spPr bwMode="auto">
          <a:xfrm>
            <a:off x="411840" y="626040"/>
            <a:ext cx="11062800" cy="611640"/>
          </a:xfrm>
          <a:prstGeom prst="rect">
            <a:avLst/>
          </a:prstGeom>
          <a:noFill/>
          <a:ln w="0">
            <a:noFill/>
          </a:ln>
        </p:spPr>
        <p:style>
          <a:lnRef idx="0"/>
          <a:fillRef idx="0"/>
          <a:effectRef idx="0"/>
          <a:fontRef idx="minor"/>
        </p:style>
        <p:txBody>
          <a:bodyPr vertOverflow="overflow" horzOverflow="clip" lIns="90000" tIns="45000" rIns="90000" bIns="45000">
            <a:noAutofit/>
          </a:bodyPr>
          <a:p>
            <a:pPr algn="ctr">
              <a:lnSpc>
                <a:spcPct val="100000"/>
              </a:lnSpc>
              <a:defRPr/>
            </a:pPr>
            <a:r>
              <a:rPr lang="fr-FR" sz="2200" b="1" strike="noStrike" spc="-1">
                <a:solidFill>
                  <a:srgbClr val="4472C4"/>
                </a:solidFill>
                <a:latin typeface="Open Sans Extrabold"/>
                <a:ea typeface="Open Sans Extrabold"/>
              </a:rPr>
              <a:t>Quelques exemples de diffusion</a:t>
            </a:r>
            <a:endParaRPr lang="fr-FR" sz="2200" b="0" strike="noStrike" spc="-1">
              <a:latin typeface="Arial"/>
            </a:endParaRPr>
          </a:p>
        </p:txBody>
      </p:sp>
      <p:pic>
        <p:nvPicPr>
          <p:cNvPr id="137" name="" descr="" hidden="0"/>
          <p:cNvPicPr/>
          <p:nvPr isPhoto="0" userDrawn="0"/>
        </p:nvPicPr>
        <p:blipFill>
          <a:blip r:embed="rId2"/>
          <a:stretch/>
        </p:blipFill>
        <p:spPr bwMode="auto">
          <a:xfrm>
            <a:off x="9168120" y="2502360"/>
            <a:ext cx="1806840" cy="786600"/>
          </a:xfrm>
          <a:prstGeom prst="rect">
            <a:avLst/>
          </a:prstGeom>
          <a:ln w="0">
            <a:noFill/>
          </a:ln>
        </p:spPr>
      </p:pic>
      <p:pic>
        <p:nvPicPr>
          <p:cNvPr id="138" name="" descr="" hidden="0"/>
          <p:cNvPicPr/>
          <p:nvPr isPhoto="0" userDrawn="0"/>
        </p:nvPicPr>
        <p:blipFill>
          <a:blip r:embed="rId3"/>
          <a:stretch/>
        </p:blipFill>
        <p:spPr bwMode="auto">
          <a:xfrm>
            <a:off x="4778280" y="2641680"/>
            <a:ext cx="2626200" cy="735840"/>
          </a:xfrm>
          <a:prstGeom prst="rect">
            <a:avLst/>
          </a:prstGeom>
          <a:ln w="0">
            <a:noFill/>
          </a:ln>
        </p:spPr>
      </p:pic>
      <p:sp>
        <p:nvSpPr>
          <p:cNvPr id="139" name="" hidden="0"/>
          <p:cNvSpPr txBox="1"/>
          <p:nvPr isPhoto="0" userDrawn="0"/>
        </p:nvSpPr>
        <p:spPr bwMode="auto">
          <a:xfrm>
            <a:off x="9347040" y="1491480"/>
            <a:ext cx="1576080" cy="750600"/>
          </a:xfrm>
          <a:prstGeom prst="rect">
            <a:avLst/>
          </a:prstGeom>
        </p:spPr>
        <p:txBody>
          <a:bodyPr vertOverflow="overflow" horzOverflow="clip" wrap="none" lIns="90000" tIns="45000" rIns="90000" bIns="45000">
            <a:prstTxWarp prst="textStop">
              <a:avLst>
                <a:gd name="adj" fmla="val 25000"/>
              </a:avLst>
            </a:prstTxWarp>
            <a:noAutofit/>
          </a:bodyPr>
          <a:p>
            <a:pPr>
              <a:lnSpc>
                <a:spcPct val="100000"/>
              </a:lnSpc>
              <a:defRPr/>
            </a:pPr>
            <a:r>
              <a:rPr lang="fr-FR" sz="1800" b="0" strike="noStrike" spc="-1">
                <a:ln w="0">
                  <a:noFill/>
                </a:ln>
                <a:solidFill>
                  <a:srgbClr val="000000"/>
                </a:solidFill>
                <a:latin typeface="Arial"/>
                <a:ea typeface="Arial"/>
              </a:rPr>
              <a:t>QR code</a:t>
            </a:r>
            <a:endParaRPr lang="fr-FR" sz="1800" b="0" strike="noStrike" spc="-1">
              <a:ln w="0">
                <a:noFill/>
              </a:ln>
              <a:solidFill>
                <a:srgbClr val="000000"/>
              </a:solidFill>
              <a:latin typeface="Arial"/>
            </a:endParaRPr>
          </a:p>
        </p:txBody>
      </p:sp>
      <p:sp>
        <p:nvSpPr>
          <p:cNvPr id="140" name="" hidden="0"/>
          <p:cNvSpPr txBox="1"/>
          <p:nvPr isPhoto="0" userDrawn="0"/>
        </p:nvSpPr>
        <p:spPr bwMode="auto">
          <a:xfrm>
            <a:off x="5121000" y="1491480"/>
            <a:ext cx="1819440" cy="750600"/>
          </a:xfrm>
          <a:prstGeom prst="rect">
            <a:avLst/>
          </a:prstGeom>
        </p:spPr>
        <p:txBody>
          <a:bodyPr vertOverflow="overflow" horzOverflow="clip" wrap="none" lIns="90000" tIns="45000" rIns="90000" bIns="45000">
            <a:prstTxWarp prst="textStop">
              <a:avLst>
                <a:gd name="adj" fmla="val 25000"/>
              </a:avLst>
            </a:prstTxWarp>
            <a:noAutofit/>
          </a:bodyPr>
          <a:p>
            <a:pPr>
              <a:lnSpc>
                <a:spcPct val="100000"/>
              </a:lnSpc>
              <a:defRPr/>
            </a:pPr>
            <a:r>
              <a:rPr lang="fr-FR" sz="1800" b="0" strike="noStrike" spc="-1">
                <a:ln w="0">
                  <a:noFill/>
                </a:ln>
                <a:solidFill>
                  <a:srgbClr val="000000"/>
                </a:solidFill>
                <a:latin typeface="Arial"/>
                <a:ea typeface="Arial"/>
              </a:rPr>
              <a:t>Chaîne</a:t>
            </a:r>
            <a:endParaRPr lang="fr-FR" sz="1800" b="0" strike="noStrike" spc="-1">
              <a:ln w="0">
                <a:noFill/>
              </a:ln>
              <a:solidFill>
                <a:srgbClr val="000000"/>
              </a:solidFill>
              <a:latin typeface="Arial"/>
            </a:endParaRPr>
          </a:p>
        </p:txBody>
      </p:sp>
      <p:sp>
        <p:nvSpPr>
          <p:cNvPr id="141" name="" hidden="0"/>
          <p:cNvSpPr txBox="1"/>
          <p:nvPr isPhoto="0" userDrawn="0"/>
        </p:nvSpPr>
        <p:spPr bwMode="auto">
          <a:xfrm>
            <a:off x="779040" y="1719000"/>
            <a:ext cx="2147760" cy="1026000"/>
          </a:xfrm>
          <a:prstGeom prst="rect">
            <a:avLst/>
          </a:prstGeom>
        </p:spPr>
        <p:txBody>
          <a:bodyPr vertOverflow="overflow" horzOverflow="clip" wrap="none" lIns="90000" tIns="45000" rIns="90000" bIns="45000">
            <a:prstTxWarp prst="textStop">
              <a:avLst>
                <a:gd name="adj" fmla="val 25000"/>
              </a:avLst>
            </a:prstTxWarp>
            <a:noAutofit/>
          </a:bodyPr>
          <a:p>
            <a:pPr>
              <a:lnSpc>
                <a:spcPct val="100000"/>
              </a:lnSpc>
              <a:defRPr/>
            </a:pPr>
            <a:r>
              <a:rPr lang="fr-FR" sz="1800" b="0" strike="noStrike" spc="-1">
                <a:ln w="0">
                  <a:noFill/>
                </a:ln>
                <a:solidFill>
                  <a:srgbClr val="000000"/>
                </a:solidFill>
                <a:latin typeface="Arial"/>
                <a:ea typeface="Arial"/>
              </a:rPr>
              <a:t>Lien hyper texte</a:t>
            </a:r>
            <a:endParaRPr lang="fr-FR" sz="1800" b="0" strike="noStrike" spc="-1">
              <a:ln w="0">
                <a:noFill/>
              </a:ln>
              <a:solidFill>
                <a:srgbClr val="000000"/>
              </a:solidFill>
              <a:latin typeface="Arial"/>
            </a:endParaRPr>
          </a:p>
        </p:txBody>
      </p:sp>
      <p:sp>
        <p:nvSpPr>
          <p:cNvPr id="142" name="" hidden="0"/>
          <p:cNvSpPr txBox="1"/>
          <p:nvPr isPhoto="0" userDrawn="0"/>
        </p:nvSpPr>
        <p:spPr bwMode="auto">
          <a:xfrm>
            <a:off x="1064880" y="967680"/>
            <a:ext cx="1576080" cy="750600"/>
          </a:xfrm>
          <a:prstGeom prst="rect">
            <a:avLst/>
          </a:prstGeom>
        </p:spPr>
        <p:txBody>
          <a:bodyPr vertOverflow="overflow" horzOverflow="clip" wrap="none" lIns="90000" tIns="45000" rIns="90000" bIns="45000">
            <a:prstTxWarp prst="textStop">
              <a:avLst>
                <a:gd name="adj" fmla="val 25000"/>
              </a:avLst>
            </a:prstTxWarp>
            <a:noAutofit/>
          </a:bodyPr>
          <a:p>
            <a:pPr>
              <a:lnSpc>
                <a:spcPct val="100000"/>
              </a:lnSpc>
              <a:defRPr/>
            </a:pPr>
            <a:r>
              <a:rPr lang="fr-FR" sz="1800" b="0" strike="noStrike" spc="-1">
                <a:ln w="0">
                  <a:noFill/>
                </a:ln>
                <a:solidFill>
                  <a:srgbClr val="000000"/>
                </a:solidFill>
                <a:latin typeface="Arial"/>
                <a:ea typeface="Arial"/>
              </a:rPr>
              <a:t>Cloud</a:t>
            </a:r>
            <a:endParaRPr lang="fr-FR" sz="1800" b="0" strike="noStrike" spc="-1">
              <a:ln w="0">
                <a:noFill/>
              </a:ln>
              <a:solidFill>
                <a:srgbClr val="000000"/>
              </a:solidFill>
              <a:latin typeface="Arial"/>
            </a:endParaRPr>
          </a:p>
        </p:txBody>
      </p:sp>
      <p:pic>
        <p:nvPicPr>
          <p:cNvPr id="143" name="" descr="" hidden="0"/>
          <p:cNvPicPr/>
          <p:nvPr isPhoto="0" userDrawn="0"/>
        </p:nvPicPr>
        <p:blipFill>
          <a:blip r:embed="rId4"/>
          <a:stretch/>
        </p:blipFill>
        <p:spPr bwMode="auto">
          <a:xfrm rot="1384200">
            <a:off x="5521320" y="3599640"/>
            <a:ext cx="1689120" cy="510840"/>
          </a:xfrm>
          <a:prstGeom prst="rect">
            <a:avLst/>
          </a:prstGeom>
          <a:ln w="0">
            <a:noFill/>
          </a:ln>
        </p:spPr>
      </p:pic>
      <p:pic>
        <p:nvPicPr>
          <p:cNvPr id="144" name="" descr="" hidden="0"/>
          <p:cNvPicPr/>
          <p:nvPr isPhoto="0" userDrawn="0"/>
        </p:nvPicPr>
        <p:blipFill>
          <a:blip r:embed="rId5"/>
          <a:stretch/>
        </p:blipFill>
        <p:spPr bwMode="auto">
          <a:xfrm rot="20719199">
            <a:off x="4442400" y="3836160"/>
            <a:ext cx="2350440" cy="545400"/>
          </a:xfrm>
          <a:prstGeom prst="rect">
            <a:avLst/>
          </a:prstGeom>
          <a:ln w="0">
            <a:noFill/>
          </a:ln>
        </p:spPr>
      </p:pic>
      <p:pic>
        <p:nvPicPr>
          <p:cNvPr id="145" name="" descr="" hidden="0"/>
          <p:cNvPicPr/>
          <p:nvPr isPhoto="0" userDrawn="0"/>
        </p:nvPicPr>
        <p:blipFill>
          <a:blip r:embed="rId6"/>
          <a:stretch/>
        </p:blipFill>
        <p:spPr bwMode="auto">
          <a:xfrm rot="1316400">
            <a:off x="5271840" y="3909600"/>
            <a:ext cx="1614600" cy="1024200"/>
          </a:xfrm>
          <a:prstGeom prst="rect">
            <a:avLst/>
          </a:prstGeom>
          <a:ln w="0">
            <a:noFill/>
          </a:ln>
        </p:spPr>
      </p:pic>
      <p:pic>
        <p:nvPicPr>
          <p:cNvPr id="146" name="" descr="" hidden="0"/>
          <p:cNvPicPr/>
          <p:nvPr isPhoto="0" userDrawn="0"/>
        </p:nvPicPr>
        <p:blipFill>
          <a:blip r:embed="rId7"/>
          <a:stretch/>
        </p:blipFill>
        <p:spPr bwMode="auto">
          <a:xfrm rot="21060000">
            <a:off x="4603320" y="4548960"/>
            <a:ext cx="1504800" cy="799560"/>
          </a:xfrm>
          <a:prstGeom prst="rect">
            <a:avLst/>
          </a:prstGeom>
          <a:ln w="0">
            <a:noFill/>
          </a:ln>
        </p:spPr>
      </p:pic>
      <p:pic>
        <p:nvPicPr>
          <p:cNvPr id="147" name="" descr="" hidden="0"/>
          <p:cNvPicPr/>
          <p:nvPr isPhoto="0" userDrawn="0"/>
        </p:nvPicPr>
        <p:blipFill>
          <a:blip r:embed="rId8"/>
          <a:stretch/>
        </p:blipFill>
        <p:spPr bwMode="auto">
          <a:xfrm rot="361200">
            <a:off x="5024880" y="4988160"/>
            <a:ext cx="2024640" cy="755640"/>
          </a:xfrm>
          <a:prstGeom prst="rect">
            <a:avLst/>
          </a:prstGeom>
          <a:ln w="0">
            <a:noFill/>
          </a:ln>
        </p:spPr>
      </p:pic>
      <p:pic>
        <p:nvPicPr>
          <p:cNvPr id="148" name="" descr="" hidden="0"/>
          <p:cNvPicPr/>
          <p:nvPr isPhoto="0" userDrawn="0"/>
        </p:nvPicPr>
        <p:blipFill>
          <a:blip r:embed="rId9"/>
          <a:srcRect l="0" t="0" r="0" b="13337"/>
          <a:stretch/>
        </p:blipFill>
        <p:spPr bwMode="auto">
          <a:xfrm>
            <a:off x="489240" y="4109760"/>
            <a:ext cx="2727000" cy="2245320"/>
          </a:xfrm>
          <a:prstGeom prst="rect">
            <a:avLst/>
          </a:prstGeom>
          <a:ln w="0">
            <a:noFill/>
          </a:ln>
        </p:spPr>
      </p:pic>
      <p:pic>
        <p:nvPicPr>
          <p:cNvPr id="149" name="" descr="" hidden="0"/>
          <p:cNvPicPr/>
          <p:nvPr isPhoto="0" userDrawn="0"/>
        </p:nvPicPr>
        <p:blipFill>
          <a:blip r:embed="rId10"/>
          <a:stretch/>
        </p:blipFill>
        <p:spPr bwMode="auto">
          <a:xfrm rot="1396799">
            <a:off x="8583120" y="4015800"/>
            <a:ext cx="2313720" cy="608760"/>
          </a:xfrm>
          <a:prstGeom prst="rect">
            <a:avLst/>
          </a:prstGeom>
          <a:ln w="0">
            <a:noFill/>
          </a:ln>
        </p:spPr>
      </p:pic>
      <p:pic>
        <p:nvPicPr>
          <p:cNvPr id="150" name="" descr="" hidden="0"/>
          <p:cNvPicPr/>
          <p:nvPr isPhoto="0" userDrawn="0"/>
        </p:nvPicPr>
        <p:blipFill>
          <a:blip r:embed="rId11"/>
          <a:stretch/>
        </p:blipFill>
        <p:spPr bwMode="auto">
          <a:xfrm>
            <a:off x="9996840" y="3306960"/>
            <a:ext cx="1114920" cy="1114920"/>
          </a:xfrm>
          <a:prstGeom prst="rect">
            <a:avLst/>
          </a:prstGeom>
          <a:ln w="0">
            <a:noFill/>
          </a:ln>
        </p:spPr>
      </p:pic>
      <p:pic>
        <p:nvPicPr>
          <p:cNvPr id="151" name="" descr="" hidden="0"/>
          <p:cNvPicPr/>
          <p:nvPr isPhoto="0" userDrawn="0"/>
        </p:nvPicPr>
        <p:blipFill>
          <a:blip r:embed="rId12"/>
          <a:stretch/>
        </p:blipFill>
        <p:spPr bwMode="auto">
          <a:xfrm rot="19488600">
            <a:off x="9492840" y="4562280"/>
            <a:ext cx="1618560" cy="523080"/>
          </a:xfrm>
          <a:prstGeom prst="rect">
            <a:avLst/>
          </a:prstGeom>
          <a:ln w="0">
            <a:noFill/>
          </a:ln>
        </p:spPr>
      </p:pic>
      <p:sp>
        <p:nvSpPr>
          <p:cNvPr id="152" name="Rectangle 9" hidden="0"/>
          <p:cNvSpPr/>
          <p:nvPr isPhoto="0" userDrawn="0"/>
        </p:nvSpPr>
        <p:spPr bwMode="auto">
          <a:xfrm>
            <a:off x="630720" y="6139800"/>
            <a:ext cx="11062800" cy="611640"/>
          </a:xfrm>
          <a:prstGeom prst="rect">
            <a:avLst/>
          </a:prstGeom>
          <a:noFill/>
          <a:ln w="0">
            <a:noFill/>
          </a:ln>
        </p:spPr>
        <p:style>
          <a:lnRef idx="0"/>
          <a:fillRef idx="0"/>
          <a:effectRef idx="0"/>
          <a:fontRef idx="minor"/>
        </p:style>
        <p:txBody>
          <a:bodyPr vertOverflow="overflow" horzOverflow="clip" lIns="90000" tIns="45000" rIns="90000" bIns="45000">
            <a:noAutofit/>
          </a:bodyPr>
          <a:p>
            <a:pPr algn="ctr">
              <a:lnSpc>
                <a:spcPct val="100000"/>
              </a:lnSpc>
              <a:defRPr/>
            </a:pPr>
            <a:r>
              <a:rPr lang="fr-FR" sz="2200" b="1" strike="noStrike" spc="-1">
                <a:solidFill>
                  <a:srgbClr val="4472C4"/>
                </a:solidFill>
                <a:latin typeface="Open Sans Extrabold"/>
                <a:ea typeface="Open Sans Extrabold"/>
              </a:rPr>
              <a:t>et bien d’autre...</a:t>
            </a:r>
            <a:endParaRPr lang="fr-FR" sz="2200" b="0" strike="noStrike" spc="-1">
              <a:latin typeface="Arial"/>
            </a:endParaRPr>
          </a:p>
        </p:txBody>
      </p:sp>
      <p:sp>
        <p:nvSpPr>
          <p:cNvPr id="153" name="" hidden="0"/>
          <p:cNvSpPr/>
          <p:nvPr isPhoto="0" userDrawn="0"/>
        </p:nvSpPr>
        <p:spPr bwMode="auto">
          <a:xfrm>
            <a:off x="900720" y="2700000"/>
            <a:ext cx="3142440" cy="1797480"/>
          </a:xfrm>
          <a:prstGeom prst="rect">
            <a:avLst/>
          </a:prstGeom>
          <a:noFill/>
          <a:ln w="0">
            <a:noFill/>
          </a:ln>
        </p:spPr>
        <p:style>
          <a:lnRef idx="0"/>
          <a:fillRef idx="0"/>
          <a:effectRef idx="0"/>
          <a:fontRef idx="minor"/>
        </p:style>
        <p:txBody>
          <a:bodyPr vertOverflow="overflow" horzOverflow="clip" lIns="90000" tIns="45000" rIns="90000" bIns="45000">
            <a:noAutofit/>
          </a:bodyPr>
          <a:p>
            <a:pPr>
              <a:lnSpc>
                <a:spcPct val="100000"/>
              </a:lnSpc>
              <a:defRPr/>
            </a:pPr>
            <a:r>
              <a:rPr lang="fr-FR" sz="2800" b="1" strike="noStrike" spc="-1">
                <a:solidFill>
                  <a:srgbClr val="78ADDD"/>
                </a:solidFill>
                <a:latin typeface="Arial"/>
                <a:ea typeface="Arial"/>
              </a:rPr>
              <a:t>Espace </a:t>
            </a:r>
            <a:endParaRPr lang="fr-FR" sz="2800" b="0" strike="noStrike" spc="-1">
              <a:latin typeface="Arial"/>
            </a:endParaRPr>
          </a:p>
          <a:p>
            <a:pPr>
              <a:lnSpc>
                <a:spcPct val="100000"/>
              </a:lnSpc>
              <a:defRPr/>
            </a:pPr>
            <a:r>
              <a:rPr lang="fr-FR" sz="2800" b="1" strike="noStrike" spc="-1">
                <a:solidFill>
                  <a:srgbClr val="78ADDD"/>
                </a:solidFill>
                <a:latin typeface="Arial"/>
                <a:ea typeface="Arial"/>
              </a:rPr>
              <a:t>Numérique de </a:t>
            </a:r>
            <a:endParaRPr lang="fr-FR" sz="2800" b="0" strike="noStrike" spc="-1">
              <a:latin typeface="Arial"/>
            </a:endParaRPr>
          </a:p>
          <a:p>
            <a:pPr>
              <a:lnSpc>
                <a:spcPct val="100000"/>
              </a:lnSpc>
              <a:defRPr/>
            </a:pPr>
            <a:r>
              <a:rPr lang="fr-FR" sz="2800" b="1" strike="noStrike" spc="-1">
                <a:solidFill>
                  <a:srgbClr val="78ADDD"/>
                </a:solidFill>
                <a:latin typeface="Arial"/>
                <a:ea typeface="Arial"/>
              </a:rPr>
              <a:t>Travail</a:t>
            </a:r>
            <a:endParaRPr lang="fr-FR" sz="28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54" name="" hidden="0"/>
          <p:cNvSpPr txBox="1"/>
          <p:nvPr isPhoto="0" userDrawn="0"/>
        </p:nvSpPr>
        <p:spPr bwMode="auto">
          <a:xfrm>
            <a:off x="210600" y="2582640"/>
            <a:ext cx="3168720" cy="1114200"/>
          </a:xfrm>
          <a:prstGeom prst="rect">
            <a:avLst/>
          </a:prstGeom>
          <a:noFill/>
          <a:ln w="0">
            <a:noFill/>
          </a:ln>
        </p:spPr>
        <p:txBody>
          <a:bodyPr lIns="90000" tIns="45000" rIns="90000" bIns="45000">
            <a:noAutofit/>
          </a:bodyPr>
          <a:p>
            <a:pPr>
              <a:defRPr/>
            </a:pPr>
            <a:r>
              <a:rPr lang="fr-FR" sz="1800" b="1" i="1" strike="noStrike" spc="-1">
                <a:solidFill>
                  <a:srgbClr val="5EB91E"/>
                </a:solidFill>
                <a:latin typeface="Arial"/>
              </a:rPr>
              <a:t>BUT</a:t>
            </a:r>
            <a:endParaRPr lang="fr-FR" sz="1800" b="0" strike="noStrike" spc="-1">
              <a:latin typeface="Arial"/>
            </a:endParaRPr>
          </a:p>
          <a:p>
            <a:pPr>
              <a:defRPr/>
            </a:pPr>
            <a:r>
              <a:rPr lang="fr-FR" sz="1800" b="0" strike="noStrike" spc="-1">
                <a:latin typeface="Arial"/>
              </a:rPr>
              <a:t>  </a:t>
            </a:r>
            <a:r>
              <a:rPr lang="fr-FR" sz="1800" b="0" strike="noStrike" spc="-1">
                <a:latin typeface="Arial"/>
              </a:rPr>
              <a:t>Auto-évaluation</a:t>
            </a:r>
            <a:endParaRPr lang="fr-FR" sz="1800" b="0" strike="noStrike" spc="-1">
              <a:latin typeface="Arial"/>
            </a:endParaRPr>
          </a:p>
          <a:p>
            <a:pPr>
              <a:defRPr/>
            </a:pPr>
            <a:r>
              <a:rPr lang="fr-FR" sz="1800" b="0" strike="noStrike" spc="-1">
                <a:latin typeface="Arial"/>
              </a:rPr>
              <a:t>  </a:t>
            </a:r>
            <a:r>
              <a:rPr lang="fr-FR" sz="1800" b="0" strike="noStrike" spc="-1">
                <a:latin typeface="Arial"/>
              </a:rPr>
              <a:t>Co-évaluation</a:t>
            </a:r>
            <a:endParaRPr lang="fr-FR" sz="1800" b="0" strike="noStrike" spc="-1">
              <a:latin typeface="Arial"/>
            </a:endParaRPr>
          </a:p>
          <a:p>
            <a:pPr>
              <a:defRPr/>
            </a:pPr>
            <a:r>
              <a:rPr lang="fr-FR" sz="1800" b="0" strike="noStrike" spc="-1">
                <a:latin typeface="Arial"/>
              </a:rPr>
              <a:t>  </a:t>
            </a:r>
            <a:r>
              <a:rPr lang="fr-FR" sz="1800" b="0" strike="noStrike" spc="-1">
                <a:latin typeface="Arial"/>
              </a:rPr>
              <a:t>Réactivation</a:t>
            </a:r>
            <a:endParaRPr lang="fr-FR" sz="1800" b="0" strike="noStrike" spc="-1">
              <a:latin typeface="Arial"/>
            </a:endParaRPr>
          </a:p>
        </p:txBody>
      </p:sp>
      <p:sp>
        <p:nvSpPr>
          <p:cNvPr id="155" name="" hidden="0"/>
          <p:cNvSpPr/>
          <p:nvPr isPhoto="0" userDrawn="0"/>
        </p:nvSpPr>
        <p:spPr bwMode="auto">
          <a:xfrm>
            <a:off x="3068280" y="1914120"/>
            <a:ext cx="2161440" cy="1337040"/>
          </a:xfrm>
          <a:custGeom>
            <a:avLst/>
            <a:gdLst/>
            <a:ahLst/>
            <a:cxnLst/>
            <a:rect l="0" t="0" r="r" b="b"/>
            <a:pathLst>
              <a:path w="6006" h="3716" fill="norm" stroke="1" extrusionOk="0">
                <a:moveTo>
                  <a:pt x="619" y="0"/>
                </a:moveTo>
                <a:lnTo>
                  <a:pt x="619" y="0"/>
                </a:lnTo>
                <a:cubicBezTo>
                  <a:pt x="510" y="0"/>
                  <a:pt x="404" y="29"/>
                  <a:pt x="310" y="83"/>
                </a:cubicBezTo>
                <a:cubicBezTo>
                  <a:pt x="215" y="137"/>
                  <a:pt x="137" y="215"/>
                  <a:pt x="83" y="310"/>
                </a:cubicBezTo>
                <a:cubicBezTo>
                  <a:pt x="29" y="404"/>
                  <a:pt x="0" y="510"/>
                  <a:pt x="0" y="619"/>
                </a:cubicBezTo>
                <a:lnTo>
                  <a:pt x="0" y="3095"/>
                </a:lnTo>
                <a:lnTo>
                  <a:pt x="0" y="3096"/>
                </a:lnTo>
                <a:cubicBezTo>
                  <a:pt x="0" y="3205"/>
                  <a:pt x="29" y="3311"/>
                  <a:pt x="83" y="3405"/>
                </a:cubicBezTo>
                <a:cubicBezTo>
                  <a:pt x="137" y="3500"/>
                  <a:pt x="215" y="3578"/>
                  <a:pt x="310" y="3632"/>
                </a:cubicBezTo>
                <a:cubicBezTo>
                  <a:pt x="404" y="3686"/>
                  <a:pt x="510" y="3715"/>
                  <a:pt x="619" y="3715"/>
                </a:cubicBezTo>
                <a:lnTo>
                  <a:pt x="5385" y="3715"/>
                </a:lnTo>
                <a:lnTo>
                  <a:pt x="5386" y="3715"/>
                </a:lnTo>
                <a:cubicBezTo>
                  <a:pt x="5495" y="3715"/>
                  <a:pt x="5601" y="3686"/>
                  <a:pt x="5695" y="3632"/>
                </a:cubicBezTo>
                <a:cubicBezTo>
                  <a:pt x="5790" y="3578"/>
                  <a:pt x="5868" y="3500"/>
                  <a:pt x="5922" y="3405"/>
                </a:cubicBezTo>
                <a:cubicBezTo>
                  <a:pt x="5976" y="3311"/>
                  <a:pt x="6005" y="3205"/>
                  <a:pt x="6005" y="3096"/>
                </a:cubicBezTo>
                <a:lnTo>
                  <a:pt x="6005" y="619"/>
                </a:lnTo>
                <a:lnTo>
                  <a:pt x="6005" y="619"/>
                </a:lnTo>
                <a:lnTo>
                  <a:pt x="6005" y="619"/>
                </a:lnTo>
                <a:cubicBezTo>
                  <a:pt x="6005" y="510"/>
                  <a:pt x="5976" y="404"/>
                  <a:pt x="5922" y="310"/>
                </a:cubicBezTo>
                <a:cubicBezTo>
                  <a:pt x="5868" y="215"/>
                  <a:pt x="5790" y="137"/>
                  <a:pt x="5695" y="83"/>
                </a:cubicBezTo>
                <a:cubicBezTo>
                  <a:pt x="5601" y="29"/>
                  <a:pt x="5495" y="0"/>
                  <a:pt x="5386" y="0"/>
                </a:cubicBezTo>
                <a:lnTo>
                  <a:pt x="619" y="0"/>
                </a:lnTo>
              </a:path>
            </a:pathLst>
          </a:custGeom>
          <a:solidFill>
            <a:srgbClr val="729FCF"/>
          </a:solidFill>
          <a:ln w="0">
            <a:noFill/>
          </a:ln>
        </p:spPr>
        <p:style>
          <a:lnRef idx="0"/>
          <a:fillRef idx="0"/>
          <a:effectRef idx="0"/>
          <a:fontRef idx="minor"/>
        </p:style>
        <p:txBody>
          <a:bodyPr wrap="none" lIns="90000" tIns="45000" rIns="90000" bIns="45000" anchor="ctr">
            <a:noAutofit/>
          </a:bodyPr>
          <a:p>
            <a:pPr algn="ctr">
              <a:defRPr/>
            </a:pPr>
            <a:r>
              <a:rPr lang="fr-FR" sz="1800" b="1" i="1" strike="noStrike" spc="-1">
                <a:solidFill>
                  <a:srgbClr val="D4EA6B"/>
                </a:solidFill>
                <a:latin typeface="Arial"/>
              </a:rPr>
              <a:t>Professeur</a:t>
            </a:r>
            <a:endParaRPr lang="fr-FR" sz="1800" b="1" i="1" strike="noStrike" spc="-1">
              <a:solidFill>
                <a:srgbClr val="D4EA6B"/>
              </a:solidFill>
              <a:latin typeface="Arial"/>
            </a:endParaRPr>
          </a:p>
        </p:txBody>
      </p:sp>
      <p:sp>
        <p:nvSpPr>
          <p:cNvPr id="156" name="" hidden="0"/>
          <p:cNvSpPr/>
          <p:nvPr isPhoto="0" userDrawn="0"/>
        </p:nvSpPr>
        <p:spPr bwMode="auto">
          <a:xfrm>
            <a:off x="6337800" y="1914120"/>
            <a:ext cx="2161440" cy="1337040"/>
          </a:xfrm>
          <a:custGeom>
            <a:avLst/>
            <a:gdLst/>
            <a:ahLst/>
            <a:cxnLst/>
            <a:rect l="0" t="0" r="r" b="b"/>
            <a:pathLst>
              <a:path w="6006" h="3716" fill="norm" stroke="1" extrusionOk="0">
                <a:moveTo>
                  <a:pt x="619" y="0"/>
                </a:moveTo>
                <a:lnTo>
                  <a:pt x="619" y="0"/>
                </a:lnTo>
                <a:cubicBezTo>
                  <a:pt x="510" y="0"/>
                  <a:pt x="404" y="29"/>
                  <a:pt x="310" y="83"/>
                </a:cubicBezTo>
                <a:cubicBezTo>
                  <a:pt x="215" y="137"/>
                  <a:pt x="137" y="215"/>
                  <a:pt x="83" y="310"/>
                </a:cubicBezTo>
                <a:cubicBezTo>
                  <a:pt x="29" y="404"/>
                  <a:pt x="0" y="510"/>
                  <a:pt x="0" y="619"/>
                </a:cubicBezTo>
                <a:lnTo>
                  <a:pt x="0" y="3095"/>
                </a:lnTo>
                <a:lnTo>
                  <a:pt x="0" y="3096"/>
                </a:lnTo>
                <a:cubicBezTo>
                  <a:pt x="0" y="3205"/>
                  <a:pt x="29" y="3311"/>
                  <a:pt x="83" y="3405"/>
                </a:cubicBezTo>
                <a:cubicBezTo>
                  <a:pt x="137" y="3500"/>
                  <a:pt x="215" y="3578"/>
                  <a:pt x="310" y="3632"/>
                </a:cubicBezTo>
                <a:cubicBezTo>
                  <a:pt x="404" y="3686"/>
                  <a:pt x="510" y="3715"/>
                  <a:pt x="619" y="3715"/>
                </a:cubicBezTo>
                <a:lnTo>
                  <a:pt x="5385" y="3715"/>
                </a:lnTo>
                <a:lnTo>
                  <a:pt x="5386" y="3715"/>
                </a:lnTo>
                <a:cubicBezTo>
                  <a:pt x="5495" y="3715"/>
                  <a:pt x="5601" y="3686"/>
                  <a:pt x="5695" y="3632"/>
                </a:cubicBezTo>
                <a:cubicBezTo>
                  <a:pt x="5790" y="3578"/>
                  <a:pt x="5868" y="3500"/>
                  <a:pt x="5922" y="3405"/>
                </a:cubicBezTo>
                <a:cubicBezTo>
                  <a:pt x="5976" y="3311"/>
                  <a:pt x="6005" y="3205"/>
                  <a:pt x="6005" y="3096"/>
                </a:cubicBezTo>
                <a:lnTo>
                  <a:pt x="6005" y="619"/>
                </a:lnTo>
                <a:lnTo>
                  <a:pt x="6005" y="619"/>
                </a:lnTo>
                <a:lnTo>
                  <a:pt x="6005" y="619"/>
                </a:lnTo>
                <a:cubicBezTo>
                  <a:pt x="6005" y="510"/>
                  <a:pt x="5976" y="404"/>
                  <a:pt x="5922" y="310"/>
                </a:cubicBezTo>
                <a:cubicBezTo>
                  <a:pt x="5868" y="215"/>
                  <a:pt x="5790" y="137"/>
                  <a:pt x="5695" y="83"/>
                </a:cubicBezTo>
                <a:cubicBezTo>
                  <a:pt x="5601" y="29"/>
                  <a:pt x="5495" y="0"/>
                  <a:pt x="5386" y="0"/>
                </a:cubicBezTo>
                <a:lnTo>
                  <a:pt x="619" y="0"/>
                </a:lnTo>
              </a:path>
            </a:pathLst>
          </a:custGeom>
          <a:solidFill>
            <a:srgbClr val="729FCF"/>
          </a:solidFill>
          <a:ln w="0">
            <a:noFill/>
          </a:ln>
        </p:spPr>
        <p:style>
          <a:lnRef idx="0"/>
          <a:fillRef idx="0"/>
          <a:effectRef idx="0"/>
          <a:fontRef idx="minor"/>
        </p:style>
        <p:txBody>
          <a:bodyPr wrap="none" lIns="90000" tIns="45000" rIns="90000" bIns="45000" anchor="ctr">
            <a:noAutofit/>
          </a:bodyPr>
          <a:p>
            <a:pPr algn="ctr">
              <a:defRPr/>
            </a:pPr>
            <a:r>
              <a:rPr lang="fr-FR" sz="1800" b="1" i="1" strike="noStrike" spc="-1">
                <a:solidFill>
                  <a:srgbClr val="D4EA6B"/>
                </a:solidFill>
                <a:latin typeface="Arial"/>
              </a:rPr>
              <a:t>Élève</a:t>
            </a:r>
            <a:endParaRPr lang="fr-FR" sz="1800" b="1" i="1" strike="noStrike" spc="-1">
              <a:solidFill>
                <a:srgbClr val="D4EA6B"/>
              </a:solidFill>
              <a:latin typeface="Arial"/>
            </a:endParaRPr>
          </a:p>
        </p:txBody>
      </p:sp>
      <p:sp>
        <p:nvSpPr>
          <p:cNvPr id="157" name="" hidden="0"/>
          <p:cNvSpPr/>
          <p:nvPr isPhoto="0" userDrawn="0"/>
        </p:nvSpPr>
        <p:spPr bwMode="auto">
          <a:xfrm>
            <a:off x="5385240" y="2436120"/>
            <a:ext cx="787680" cy="375480"/>
          </a:xfrm>
          <a:custGeom>
            <a:avLst/>
            <a:gdLst/>
            <a:ahLst/>
            <a:cxnLst/>
            <a:rect l="0" t="0" r="r" b="b"/>
            <a:pathLst>
              <a:path w="2190" h="1045" fill="norm" stroke="1" extrusionOk="0">
                <a:moveTo>
                  <a:pt x="0" y="522"/>
                </a:moveTo>
                <a:lnTo>
                  <a:pt x="435" y="0"/>
                </a:lnTo>
                <a:lnTo>
                  <a:pt x="435" y="261"/>
                </a:lnTo>
                <a:lnTo>
                  <a:pt x="1753" y="261"/>
                </a:lnTo>
                <a:lnTo>
                  <a:pt x="1753" y="0"/>
                </a:lnTo>
                <a:lnTo>
                  <a:pt x="2189" y="522"/>
                </a:lnTo>
                <a:lnTo>
                  <a:pt x="1753" y="1044"/>
                </a:lnTo>
                <a:lnTo>
                  <a:pt x="1753" y="783"/>
                </a:lnTo>
                <a:lnTo>
                  <a:pt x="435" y="783"/>
                </a:lnTo>
                <a:lnTo>
                  <a:pt x="435" y="1044"/>
                </a:lnTo>
                <a:lnTo>
                  <a:pt x="0" y="522"/>
                </a:lnTo>
              </a:path>
            </a:pathLst>
          </a:custGeom>
          <a:solidFill>
            <a:srgbClr val="729FCF"/>
          </a:solidFill>
          <a:ln w="0">
            <a:noFill/>
          </a:ln>
        </p:spPr>
        <p:style>
          <a:lnRef idx="0"/>
          <a:fillRef idx="0"/>
          <a:effectRef idx="0"/>
          <a:fontRef idx="minor"/>
        </p:style>
      </p:sp>
      <p:sp>
        <p:nvSpPr>
          <p:cNvPr id="158" name="" hidden="0"/>
          <p:cNvSpPr txBox="1"/>
          <p:nvPr isPhoto="0" userDrawn="0"/>
        </p:nvSpPr>
        <p:spPr bwMode="auto">
          <a:xfrm>
            <a:off x="7527960" y="265680"/>
            <a:ext cx="4075560" cy="1800360"/>
          </a:xfrm>
          <a:prstGeom prst="rect">
            <a:avLst/>
          </a:prstGeom>
          <a:noFill/>
          <a:ln w="0">
            <a:noFill/>
          </a:ln>
        </p:spPr>
        <p:txBody>
          <a:bodyPr lIns="90000" tIns="45000" rIns="90000" bIns="45000">
            <a:noAutofit/>
          </a:bodyPr>
          <a:p>
            <a:pPr>
              <a:lnSpc>
                <a:spcPct val="100000"/>
              </a:lnSpc>
              <a:defRPr/>
            </a:pPr>
            <a:endParaRPr lang="fr-FR" sz="1800" b="0" strike="noStrike" spc="-1">
              <a:latin typeface="Arial"/>
            </a:endParaRPr>
          </a:p>
          <a:p>
            <a:pPr>
              <a:lnSpc>
                <a:spcPct val="100000"/>
              </a:lnSpc>
              <a:defRPr/>
            </a:pPr>
            <a:r>
              <a:rPr lang="fr-FR" sz="1800" b="1" i="1" strike="noStrike" spc="-1">
                <a:solidFill>
                  <a:srgbClr val="5EB91E"/>
                </a:solidFill>
                <a:latin typeface="Arial"/>
              </a:rPr>
              <a:t>ÉCHANGE </a:t>
            </a:r>
            <a:endParaRPr lang="fr-FR" sz="1800" b="0" strike="noStrike" spc="-1">
              <a:latin typeface="Arial"/>
            </a:endParaRPr>
          </a:p>
          <a:p>
            <a:pPr>
              <a:lnSpc>
                <a:spcPct val="100000"/>
              </a:lnSpc>
              <a:defRPr/>
            </a:pPr>
            <a:r>
              <a:rPr lang="fr-FR" sz="1800" b="0" strike="noStrike" spc="-1">
                <a:latin typeface="Arial"/>
              </a:rPr>
              <a:t>  </a:t>
            </a:r>
            <a:r>
              <a:rPr lang="fr-FR" sz="1800" b="0" strike="noStrike" spc="-1">
                <a:latin typeface="Arial"/>
              </a:rPr>
              <a:t>Connectivité physique</a:t>
            </a:r>
            <a:endParaRPr lang="fr-FR" sz="1800" b="0" strike="noStrike" spc="-1">
              <a:latin typeface="Arial"/>
            </a:endParaRPr>
          </a:p>
          <a:p>
            <a:pPr>
              <a:lnSpc>
                <a:spcPct val="100000"/>
              </a:lnSpc>
              <a:defRPr/>
            </a:pPr>
            <a:r>
              <a:rPr lang="fr-FR" sz="1800" b="0" strike="noStrike" spc="-1">
                <a:latin typeface="Arial"/>
              </a:rPr>
              <a:t>  </a:t>
            </a:r>
            <a:r>
              <a:rPr lang="fr-FR" sz="1800" b="0" strike="noStrike" spc="-1">
                <a:latin typeface="Arial"/>
              </a:rPr>
              <a:t>Type de fichier</a:t>
            </a:r>
            <a:endParaRPr lang="fr-FR" sz="1800" b="0" strike="noStrike" spc="-1">
              <a:latin typeface="Arial"/>
            </a:endParaRPr>
          </a:p>
          <a:p>
            <a:pPr>
              <a:lnSpc>
                <a:spcPct val="100000"/>
              </a:lnSpc>
              <a:defRPr/>
            </a:pPr>
            <a:r>
              <a:rPr lang="fr-FR" sz="1800" b="0" strike="noStrike" spc="-1">
                <a:latin typeface="Arial"/>
              </a:rPr>
              <a:t>  </a:t>
            </a:r>
            <a:r>
              <a:rPr lang="fr-FR" sz="1800" b="0" strike="noStrike" spc="-1">
                <a:latin typeface="Arial"/>
              </a:rPr>
              <a:t>ENT avec accord parental</a:t>
            </a:r>
            <a:endParaRPr lang="fr-FR" sz="1800" b="0" strike="noStrike" spc="-1">
              <a:latin typeface="Arial"/>
            </a:endParaRPr>
          </a:p>
        </p:txBody>
      </p:sp>
      <p:sp>
        <p:nvSpPr>
          <p:cNvPr id="159" name="" hidden="0"/>
          <p:cNvSpPr txBox="1"/>
          <p:nvPr isPhoto="0" userDrawn="0"/>
        </p:nvSpPr>
        <p:spPr bwMode="auto">
          <a:xfrm>
            <a:off x="806040" y="4816800"/>
            <a:ext cx="5376240" cy="1626120"/>
          </a:xfrm>
          <a:prstGeom prst="rect">
            <a:avLst/>
          </a:prstGeom>
          <a:noFill/>
          <a:ln w="0">
            <a:noFill/>
          </a:ln>
        </p:spPr>
        <p:txBody>
          <a:bodyPr lIns="90000" tIns="45000" rIns="90000" bIns="45000">
            <a:noAutofit/>
          </a:bodyPr>
          <a:p>
            <a:pPr>
              <a:lnSpc>
                <a:spcPct val="100000"/>
              </a:lnSpc>
              <a:defRPr/>
            </a:pPr>
            <a:r>
              <a:rPr lang="fr-FR" sz="1800" b="1" i="1" strike="noStrike" spc="-1">
                <a:solidFill>
                  <a:srgbClr val="5EB91E"/>
                </a:solidFill>
                <a:latin typeface="Arial"/>
              </a:rPr>
              <a:t>CONCRÈTEMENT </a:t>
            </a:r>
            <a:endParaRPr lang="fr-FR" sz="1800" b="0" strike="noStrike" spc="-1">
              <a:latin typeface="Arial"/>
            </a:endParaRPr>
          </a:p>
          <a:p>
            <a:pPr>
              <a:lnSpc>
                <a:spcPct val="100000"/>
              </a:lnSpc>
              <a:defRPr/>
            </a:pPr>
            <a:r>
              <a:rPr lang="fr-FR" sz="1800" b="0" strike="noStrike" spc="-1">
                <a:latin typeface="Arial"/>
              </a:rPr>
              <a:t>  </a:t>
            </a:r>
            <a:r>
              <a:rPr lang="fr-FR" sz="1800" b="0" strike="noStrike" spc="-1">
                <a:latin typeface="Arial"/>
              </a:rPr>
              <a:t>Situation réelle / Création d’un scénario</a:t>
            </a:r>
            <a:endParaRPr lang="fr-FR" sz="1800" b="0" strike="noStrike" spc="-1">
              <a:latin typeface="Arial"/>
            </a:endParaRPr>
          </a:p>
          <a:p>
            <a:pPr>
              <a:lnSpc>
                <a:spcPct val="100000"/>
              </a:lnSpc>
              <a:defRPr/>
            </a:pPr>
            <a:r>
              <a:rPr lang="fr-FR" sz="1800" b="0" strike="noStrike" spc="-1">
                <a:latin typeface="Arial"/>
              </a:rPr>
              <a:t>  </a:t>
            </a:r>
            <a:r>
              <a:rPr lang="fr-FR" sz="1800" b="0" strike="noStrike" spc="-1">
                <a:latin typeface="Arial"/>
              </a:rPr>
              <a:t>Activité pratique</a:t>
            </a:r>
            <a:endParaRPr lang="fr-FR" sz="1800" b="0" strike="noStrike" spc="-1">
              <a:latin typeface="Arial"/>
            </a:endParaRPr>
          </a:p>
          <a:p>
            <a:pPr>
              <a:lnSpc>
                <a:spcPct val="100000"/>
              </a:lnSpc>
              <a:defRPr/>
            </a:pPr>
            <a:r>
              <a:rPr lang="fr-FR" sz="1800" b="0" strike="noStrike" spc="-1">
                <a:latin typeface="Arial"/>
              </a:rPr>
              <a:t>  </a:t>
            </a:r>
            <a:r>
              <a:rPr lang="fr-FR" sz="1800" b="0" strike="noStrike" spc="-1">
                <a:latin typeface="Arial"/>
              </a:rPr>
              <a:t>Présentation projet</a:t>
            </a:r>
            <a:endParaRPr lang="fr-FR" sz="1800" b="0" strike="noStrike" spc="-1">
              <a:latin typeface="Arial"/>
            </a:endParaRPr>
          </a:p>
          <a:p>
            <a:pPr>
              <a:lnSpc>
                <a:spcPct val="100000"/>
              </a:lnSpc>
              <a:defRPr/>
            </a:pPr>
            <a:r>
              <a:rPr lang="fr-FR" sz="1800" b="0" strike="noStrike" spc="-1">
                <a:latin typeface="Arial"/>
              </a:rPr>
              <a:t>  </a:t>
            </a:r>
            <a:r>
              <a:rPr lang="fr-FR" sz="1800" b="0" strike="noStrike" spc="-1">
                <a:latin typeface="Arial"/>
              </a:rPr>
              <a:t>Entraînement à l’oral</a:t>
            </a:r>
            <a:endParaRPr lang="fr-FR" sz="1800" b="0" strike="noStrike" spc="-1">
              <a:latin typeface="Arial"/>
            </a:endParaRPr>
          </a:p>
        </p:txBody>
      </p:sp>
      <p:pic>
        <p:nvPicPr>
          <p:cNvPr id="160" name="" descr="" hidden="0"/>
          <p:cNvPicPr/>
          <p:nvPr isPhoto="0" userDrawn="0"/>
        </p:nvPicPr>
        <p:blipFill>
          <a:blip r:embed="rId2"/>
          <a:stretch/>
        </p:blipFill>
        <p:spPr bwMode="auto">
          <a:xfrm>
            <a:off x="9413280" y="4945680"/>
            <a:ext cx="2223720" cy="1906560"/>
          </a:xfrm>
          <a:prstGeom prst="rect">
            <a:avLst/>
          </a:prstGeom>
          <a:ln w="0">
            <a:noFill/>
          </a:ln>
        </p:spPr>
      </p:pic>
      <p:pic>
        <p:nvPicPr>
          <p:cNvPr id="161" name="" descr="" hidden="0"/>
          <p:cNvPicPr/>
          <p:nvPr isPhoto="0" userDrawn="0"/>
        </p:nvPicPr>
        <p:blipFill>
          <a:blip r:embed="rId3"/>
          <a:stretch/>
        </p:blipFill>
        <p:spPr bwMode="auto">
          <a:xfrm>
            <a:off x="8600040" y="1998000"/>
            <a:ext cx="3513240" cy="2324880"/>
          </a:xfrm>
          <a:prstGeom prst="rect">
            <a:avLst/>
          </a:prstGeom>
          <a:ln w="0">
            <a:noFill/>
          </a:ln>
        </p:spPr>
      </p:pic>
      <p:sp>
        <p:nvSpPr>
          <p:cNvPr id="162" name="" hidden="0"/>
          <p:cNvSpPr txBox="1"/>
          <p:nvPr isPhoto="0" userDrawn="0"/>
        </p:nvSpPr>
        <p:spPr bwMode="auto">
          <a:xfrm>
            <a:off x="1106280" y="683280"/>
            <a:ext cx="5040720" cy="483840"/>
          </a:xfrm>
          <a:prstGeom prst="rect">
            <a:avLst/>
          </a:prstGeom>
          <a:noFill/>
          <a:ln w="0">
            <a:noFill/>
          </a:ln>
        </p:spPr>
        <p:txBody>
          <a:bodyPr lIns="90000" tIns="45000" rIns="90000" bIns="45000">
            <a:noAutofit/>
          </a:bodyPr>
          <a:p>
            <a:pPr>
              <a:defRPr/>
            </a:pPr>
            <a:r>
              <a:rPr lang="fr-FR" sz="2200" b="1" strike="noStrike" spc="-1">
                <a:solidFill>
                  <a:srgbClr val="4472C4"/>
                </a:solidFill>
                <a:latin typeface="Open Sans Extrabold"/>
                <a:ea typeface="Open Sans Extrabold"/>
              </a:rPr>
              <a:t>Quand la vidéo vient de l’élève</a:t>
            </a:r>
            <a:endParaRPr lang="fr-FR" sz="2200" b="0" strike="noStrike" spc="-1">
              <a:latin typeface="Arial"/>
            </a:endParaRPr>
          </a:p>
        </p:txBody>
      </p:sp>
      <p:pic>
        <p:nvPicPr>
          <p:cNvPr id="163" name="" descr="" hidden="0"/>
          <p:cNvPicPr/>
          <p:nvPr isPhoto="0" userDrawn="0"/>
        </p:nvPicPr>
        <p:blipFill>
          <a:blip r:embed="rId4"/>
          <a:stretch/>
        </p:blipFill>
        <p:spPr bwMode="auto">
          <a:xfrm>
            <a:off x="5159160" y="4588200"/>
            <a:ext cx="1965960" cy="237204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_rels/theme3.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3.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ONLYOFFICE/6.4.1.45</Application>
  <DocSecurity>0</DocSecurity>
  <PresentationFormat/>
  <Paragraphs>0</Paragraphs>
  <Slides>12</Slides>
  <Notes>12</Notes>
  <HiddenSlides>0</HiddenSlides>
  <MMClips>2</MMClips>
  <ScaleCrop>0</ScaleCrop>
  <HeadingPairs>
    <vt:vector size="4" baseType="variant">
      <vt:variant>
        <vt:lpstr>Theme</vt:lpstr>
      </vt:variant>
      <vt:variant>
        <vt:i4>2</vt:i4>
      </vt:variant>
      <vt:variant>
        <vt:lpstr>Slide Titles</vt:lpstr>
      </vt:variant>
      <vt:variant>
        <vt:i4>12</vt:i4>
      </vt:variant>
    </vt:vector>
  </HeadingPairs>
  <TitlesOfParts>
    <vt:vector size="14" baseType="lpstr">
      <vt:lpstr>Theme 1</vt:lpstr>
      <vt:lpstr>Theme 2</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Thomas BALLADUR</dc:creator>
  <cp:keywords/>
  <dc:description/>
  <dc:identifier/>
  <dc:language>fr-FR</dc:language>
  <cp:lastModifiedBy>Patrick REYNAUD</cp:lastModifiedBy>
  <cp:revision>26</cp:revision>
  <dcterms:created xsi:type="dcterms:W3CDTF">2018-09-21T09:39:37Z</dcterms:created>
  <dcterms:modified xsi:type="dcterms:W3CDTF">2021-12-09T08:09:34Z</dcterms:modified>
  <cp:category/>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Notes">
    <vt:i4>11</vt:i4>
  </property>
  <property fmtid="{D5CDD505-2E9C-101B-9397-08002B2CF9AE}" pid="4" name="PresentationFormat">
    <vt:lpwstr>Grand écran</vt:lpwstr>
  </property>
  <property fmtid="{D5CDD505-2E9C-101B-9397-08002B2CF9AE}" pid="5" name="Slides">
    <vt:i4>11</vt:i4>
  </property>
</Properties>
</file>